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F3EA1-081C-4EED-9A8F-B4E9604E2451}" type="datetimeFigureOut">
              <a:rPr lang="en-US" smtClean="0"/>
              <a:t>9/9/2013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77789-E5D9-4B43-A336-39CDE44A1D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40783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F3EA1-081C-4EED-9A8F-B4E9604E2451}" type="datetimeFigureOut">
              <a:rPr lang="en-US" smtClean="0"/>
              <a:t>9/9/2013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77789-E5D9-4B43-A336-39CDE44A1D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6290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F3EA1-081C-4EED-9A8F-B4E9604E2451}" type="datetimeFigureOut">
              <a:rPr lang="en-US" smtClean="0"/>
              <a:t>9/9/2013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77789-E5D9-4B43-A336-39CDE44A1D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53436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F3EA1-081C-4EED-9A8F-B4E9604E2451}" type="datetimeFigureOut">
              <a:rPr lang="en-US" smtClean="0"/>
              <a:t>9/9/2013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77789-E5D9-4B43-A336-39CDE44A1D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47606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F3EA1-081C-4EED-9A8F-B4E9604E2451}" type="datetimeFigureOut">
              <a:rPr lang="en-US" smtClean="0"/>
              <a:t>9/9/2013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77789-E5D9-4B43-A336-39CDE44A1D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11233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F3EA1-081C-4EED-9A8F-B4E9604E2451}" type="datetimeFigureOut">
              <a:rPr lang="en-US" smtClean="0"/>
              <a:t>9/9/2013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77789-E5D9-4B43-A336-39CDE44A1D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5927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F3EA1-081C-4EED-9A8F-B4E9604E2451}" type="datetimeFigureOut">
              <a:rPr lang="en-US" smtClean="0"/>
              <a:t>9/9/2013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77789-E5D9-4B43-A336-39CDE44A1D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01851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F3EA1-081C-4EED-9A8F-B4E9604E2451}" type="datetimeFigureOut">
              <a:rPr lang="en-US" smtClean="0"/>
              <a:t>9/9/2013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77789-E5D9-4B43-A336-39CDE44A1D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46023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F3EA1-081C-4EED-9A8F-B4E9604E2451}" type="datetimeFigureOut">
              <a:rPr lang="en-US" smtClean="0"/>
              <a:t>9/9/2013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77789-E5D9-4B43-A336-39CDE44A1D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88363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F3EA1-081C-4EED-9A8F-B4E9604E2451}" type="datetimeFigureOut">
              <a:rPr lang="en-US" smtClean="0"/>
              <a:t>9/9/2013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77789-E5D9-4B43-A336-39CDE44A1D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58370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F3EA1-081C-4EED-9A8F-B4E9604E2451}" type="datetimeFigureOut">
              <a:rPr lang="en-US" smtClean="0"/>
              <a:t>9/9/2013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77789-E5D9-4B43-A336-39CDE44A1D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83403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6F3EA1-081C-4EED-9A8F-B4E9604E2451}" type="datetimeFigureOut">
              <a:rPr lang="en-US" smtClean="0"/>
              <a:t>9/9/2013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777789-E5D9-4B43-A336-39CDE44A1D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98334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6532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8610600" cy="63246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El hombre </a:t>
            </a:r>
            <a:r>
              <a:rPr lang="en-US" dirty="0" err="1" smtClean="0"/>
              <a:t>más</a:t>
            </a:r>
            <a:r>
              <a:rPr lang="en-US" dirty="0" smtClean="0"/>
              <a:t> </a:t>
            </a:r>
            <a:r>
              <a:rPr lang="en-US" dirty="0" err="1" smtClean="0"/>
              <a:t>rico</a:t>
            </a:r>
            <a:r>
              <a:rPr lang="en-US" dirty="0" smtClean="0"/>
              <a:t> del </a:t>
            </a:r>
            <a:r>
              <a:rPr lang="en-US" dirty="0" err="1" smtClean="0"/>
              <a:t>mundo</a:t>
            </a:r>
            <a:endParaRPr lang="en-US" dirty="0" smtClean="0"/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>
                <a:solidFill>
                  <a:srgbClr val="FF0000"/>
                </a:solidFill>
              </a:rPr>
              <a:t>The richest man in the world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¿</a:t>
            </a:r>
            <a:r>
              <a:rPr lang="en-US" dirty="0" err="1" smtClean="0"/>
              <a:t>Quién</a:t>
            </a:r>
            <a:r>
              <a:rPr lang="en-US" dirty="0" smtClean="0"/>
              <a:t> </a:t>
            </a:r>
            <a:r>
              <a:rPr lang="en-US" dirty="0" err="1" smtClean="0"/>
              <a:t>es</a:t>
            </a:r>
            <a:r>
              <a:rPr lang="en-US" dirty="0" smtClean="0"/>
              <a:t> . . . ?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La persona </a:t>
            </a:r>
            <a:r>
              <a:rPr lang="en-US" dirty="0" err="1" smtClean="0"/>
              <a:t>más</a:t>
            </a:r>
            <a:r>
              <a:rPr lang="en-US" dirty="0" smtClean="0"/>
              <a:t> </a:t>
            </a:r>
            <a:r>
              <a:rPr lang="en-US" dirty="0" err="1" smtClean="0"/>
              <a:t>rica</a:t>
            </a:r>
            <a:r>
              <a:rPr lang="en-US" dirty="0" smtClean="0"/>
              <a:t> de la </a:t>
            </a:r>
            <a:r>
              <a:rPr lang="en-US" dirty="0" err="1" smtClean="0"/>
              <a:t>clase</a:t>
            </a:r>
            <a:endParaRPr lang="en-US" dirty="0" smtClean="0"/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El </a:t>
            </a:r>
            <a:r>
              <a:rPr lang="en-US" dirty="0" err="1" smtClean="0"/>
              <a:t>chico</a:t>
            </a:r>
            <a:r>
              <a:rPr lang="en-US" dirty="0" smtClean="0"/>
              <a:t> </a:t>
            </a:r>
            <a:r>
              <a:rPr lang="en-US" dirty="0" err="1" smtClean="0"/>
              <a:t>más</a:t>
            </a:r>
            <a:r>
              <a:rPr lang="en-US" dirty="0" smtClean="0"/>
              <a:t> alto de la </a:t>
            </a:r>
            <a:r>
              <a:rPr lang="en-US" dirty="0" err="1" smtClean="0"/>
              <a:t>clase</a:t>
            </a:r>
            <a:endParaRPr lang="en-US" dirty="0" smtClean="0"/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La </a:t>
            </a:r>
            <a:r>
              <a:rPr lang="en-US" dirty="0" err="1" smtClean="0"/>
              <a:t>chica</a:t>
            </a:r>
            <a:r>
              <a:rPr lang="en-US" dirty="0" smtClean="0"/>
              <a:t> </a:t>
            </a:r>
            <a:r>
              <a:rPr lang="en-US" dirty="0" err="1" smtClean="0"/>
              <a:t>más</a:t>
            </a:r>
            <a:r>
              <a:rPr lang="en-US" dirty="0" smtClean="0"/>
              <a:t> </a:t>
            </a:r>
            <a:r>
              <a:rPr lang="en-US" dirty="0" err="1" smtClean="0"/>
              <a:t>alta</a:t>
            </a:r>
            <a:r>
              <a:rPr lang="en-US" dirty="0" smtClean="0"/>
              <a:t> de la </a:t>
            </a:r>
            <a:r>
              <a:rPr lang="en-US" dirty="0" err="1" smtClean="0"/>
              <a:t>clase</a:t>
            </a:r>
            <a:endParaRPr lang="en-US" dirty="0" smtClean="0"/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El hombre </a:t>
            </a:r>
            <a:r>
              <a:rPr lang="en-US" dirty="0" err="1" smtClean="0"/>
              <a:t>más</a:t>
            </a:r>
            <a:r>
              <a:rPr lang="en-US" dirty="0" smtClean="0"/>
              <a:t> </a:t>
            </a:r>
            <a:r>
              <a:rPr lang="en-US" dirty="0" err="1" smtClean="0"/>
              <a:t>guapo</a:t>
            </a:r>
            <a:r>
              <a:rPr lang="en-US" dirty="0" smtClean="0"/>
              <a:t> del </a:t>
            </a:r>
            <a:r>
              <a:rPr lang="en-US" dirty="0" err="1" smtClean="0"/>
              <a:t>mundo</a:t>
            </a:r>
            <a:endParaRPr lang="en-US" dirty="0" smtClean="0"/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La </a:t>
            </a:r>
            <a:r>
              <a:rPr lang="en-US" dirty="0" err="1" smtClean="0"/>
              <a:t>mujer</a:t>
            </a:r>
            <a:r>
              <a:rPr lang="en-US" dirty="0" smtClean="0"/>
              <a:t> </a:t>
            </a:r>
            <a:r>
              <a:rPr lang="en-US" dirty="0" err="1" smtClean="0"/>
              <a:t>más</a:t>
            </a:r>
            <a:r>
              <a:rPr lang="en-US" dirty="0" smtClean="0"/>
              <a:t> </a:t>
            </a:r>
            <a:r>
              <a:rPr lang="en-US" dirty="0" err="1" smtClean="0"/>
              <a:t>bonita</a:t>
            </a:r>
            <a:r>
              <a:rPr lang="en-US" dirty="0" smtClean="0"/>
              <a:t> del </a:t>
            </a:r>
            <a:r>
              <a:rPr lang="en-US" dirty="0" err="1" smtClean="0"/>
              <a:t>mundo</a:t>
            </a:r>
            <a:r>
              <a:rPr lang="en-US" dirty="0" smtClean="0"/>
              <a:t>. 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El </a:t>
            </a:r>
            <a:r>
              <a:rPr lang="en-US" dirty="0" err="1" smtClean="0"/>
              <a:t>profesor</a:t>
            </a:r>
            <a:r>
              <a:rPr lang="en-US" dirty="0" smtClean="0"/>
              <a:t> </a:t>
            </a:r>
            <a:r>
              <a:rPr lang="en-US" dirty="0" err="1" smtClean="0"/>
              <a:t>más</a:t>
            </a:r>
            <a:r>
              <a:rPr lang="en-US" dirty="0" smtClean="0"/>
              <a:t> </a:t>
            </a:r>
            <a:r>
              <a:rPr lang="en-US" dirty="0" err="1" smtClean="0"/>
              <a:t>rico</a:t>
            </a:r>
            <a:r>
              <a:rPr lang="en-US" dirty="0" smtClean="0"/>
              <a:t> de la </a:t>
            </a:r>
            <a:r>
              <a:rPr lang="en-US" dirty="0" err="1" smtClean="0"/>
              <a:t>escuela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3484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33400"/>
            <a:ext cx="8229600" cy="5592763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	La persona </a:t>
            </a:r>
            <a:r>
              <a:rPr lang="en-US" dirty="0" err="1" smtClean="0"/>
              <a:t>más</a:t>
            </a:r>
            <a:r>
              <a:rPr lang="en-US" dirty="0" smtClean="0"/>
              <a:t> </a:t>
            </a:r>
            <a:r>
              <a:rPr lang="en-US" dirty="0" err="1" smtClean="0"/>
              <a:t>joven</a:t>
            </a:r>
            <a:r>
              <a:rPr lang="en-US" dirty="0" smtClean="0"/>
              <a:t> de la </a:t>
            </a:r>
            <a:r>
              <a:rPr lang="en-US" dirty="0" err="1" smtClean="0"/>
              <a:t>clase</a:t>
            </a:r>
            <a:endParaRPr lang="en-US" dirty="0" smtClean="0"/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El/la </a:t>
            </a:r>
            <a:r>
              <a:rPr lang="en-US" dirty="0" err="1" smtClean="0"/>
              <a:t>estudiante</a:t>
            </a:r>
            <a:r>
              <a:rPr lang="en-US" dirty="0" smtClean="0"/>
              <a:t> </a:t>
            </a:r>
            <a:r>
              <a:rPr lang="en-US" dirty="0" err="1" smtClean="0"/>
              <a:t>más</a:t>
            </a:r>
            <a:r>
              <a:rPr lang="en-US" dirty="0" smtClean="0"/>
              <a:t> </a:t>
            </a:r>
            <a:r>
              <a:rPr lang="en-US" dirty="0" err="1" smtClean="0"/>
              <a:t>viejo</a:t>
            </a:r>
            <a:r>
              <a:rPr lang="en-US" dirty="0" smtClean="0"/>
              <a:t>(a) de la </a:t>
            </a:r>
            <a:r>
              <a:rPr lang="en-US" dirty="0" err="1" smtClean="0"/>
              <a:t>clase</a:t>
            </a:r>
            <a:endParaRPr lang="en-US" dirty="0" smtClean="0"/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La persona </a:t>
            </a:r>
            <a:r>
              <a:rPr lang="en-US" dirty="0" err="1" smtClean="0"/>
              <a:t>más</a:t>
            </a:r>
            <a:r>
              <a:rPr lang="en-US" dirty="0" smtClean="0"/>
              <a:t> </a:t>
            </a:r>
            <a:r>
              <a:rPr lang="en-US" dirty="0" err="1" smtClean="0"/>
              <a:t>fuerte</a:t>
            </a:r>
            <a:r>
              <a:rPr lang="en-US" dirty="0" smtClean="0"/>
              <a:t> de la </a:t>
            </a:r>
            <a:r>
              <a:rPr lang="en-US" dirty="0" err="1" smtClean="0"/>
              <a:t>clase</a:t>
            </a:r>
            <a:endParaRPr lang="en-US" dirty="0" smtClean="0"/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La persona </a:t>
            </a:r>
            <a:r>
              <a:rPr lang="en-US" dirty="0" err="1" smtClean="0"/>
              <a:t>más</a:t>
            </a:r>
            <a:r>
              <a:rPr lang="en-US" dirty="0" smtClean="0"/>
              <a:t> </a:t>
            </a:r>
            <a:r>
              <a:rPr lang="en-US" dirty="0" err="1" smtClean="0"/>
              <a:t>rápida</a:t>
            </a:r>
            <a:r>
              <a:rPr lang="en-US" dirty="0" smtClean="0"/>
              <a:t> de la </a:t>
            </a:r>
            <a:r>
              <a:rPr lang="en-US" dirty="0" err="1" smtClean="0"/>
              <a:t>clase</a:t>
            </a:r>
            <a:endParaRPr lang="en-US" dirty="0" smtClean="0"/>
          </a:p>
          <a:p>
            <a:pPr marL="0" indent="0">
              <a:buNone/>
            </a:pPr>
            <a:r>
              <a:rPr lang="en-US" dirty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25230128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381000"/>
            <a:ext cx="8305800" cy="5745163"/>
          </a:xfrm>
        </p:spPr>
        <p:txBody>
          <a:bodyPr/>
          <a:lstStyle/>
          <a:p>
            <a:pPr marL="0" indent="0">
              <a:buNone/>
            </a:pPr>
            <a:r>
              <a:rPr lang="en-US" dirty="0" err="1" smtClean="0"/>
              <a:t>Prefiere</a:t>
            </a:r>
            <a:r>
              <a:rPr lang="en-US" dirty="0" smtClean="0"/>
              <a:t> a </a:t>
            </a:r>
            <a:r>
              <a:rPr lang="en-US" dirty="0" err="1" smtClean="0"/>
              <a:t>las</a:t>
            </a:r>
            <a:r>
              <a:rPr lang="en-US" dirty="0" smtClean="0"/>
              <a:t> </a:t>
            </a:r>
            <a:r>
              <a:rPr lang="en-US" dirty="0" err="1" smtClean="0"/>
              <a:t>mujeres</a:t>
            </a:r>
            <a:r>
              <a:rPr lang="en-US" dirty="0" smtClean="0"/>
              <a:t> </a:t>
            </a:r>
            <a:r>
              <a:rPr lang="en-US" dirty="0" err="1" smtClean="0"/>
              <a:t>rubias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	</a:t>
            </a:r>
            <a:r>
              <a:rPr lang="en-US" dirty="0" smtClean="0">
                <a:solidFill>
                  <a:srgbClr val="FF0000"/>
                </a:solidFill>
              </a:rPr>
              <a:t>He prefers blonde women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9333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r>
              <a:rPr lang="en-US" dirty="0" smtClean="0"/>
              <a:t>¿</a:t>
            </a:r>
            <a:r>
              <a:rPr lang="en-US" dirty="0" err="1" smtClean="0"/>
              <a:t>Qué</a:t>
            </a:r>
            <a:r>
              <a:rPr lang="en-US" dirty="0" smtClean="0"/>
              <a:t> </a:t>
            </a:r>
            <a:r>
              <a:rPr lang="en-US" dirty="0" err="1" smtClean="0"/>
              <a:t>prefieres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754563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(</a:t>
            </a:r>
            <a:r>
              <a:rPr lang="en-US" dirty="0" err="1" smtClean="0"/>
              <a:t>Yo</a:t>
            </a:r>
            <a:r>
              <a:rPr lang="en-US" dirty="0" smtClean="0"/>
              <a:t> </a:t>
            </a:r>
            <a:r>
              <a:rPr lang="en-US" dirty="0" err="1" smtClean="0"/>
              <a:t>prefiero</a:t>
            </a:r>
            <a:r>
              <a:rPr lang="en-US" dirty="0" smtClean="0"/>
              <a:t> . . .)</a:t>
            </a:r>
          </a:p>
          <a:p>
            <a:pPr marL="514350" indent="-514350">
              <a:buAutoNum type="arabicPeriod"/>
            </a:pPr>
            <a:r>
              <a:rPr lang="en-US" dirty="0" err="1" smtClean="0"/>
              <a:t>Una</a:t>
            </a:r>
            <a:r>
              <a:rPr lang="en-US" dirty="0" smtClean="0"/>
              <a:t> </a:t>
            </a:r>
            <a:r>
              <a:rPr lang="en-US" dirty="0" err="1" smtClean="0"/>
              <a:t>madre</a:t>
            </a:r>
            <a:r>
              <a:rPr lang="en-US" dirty="0" smtClean="0"/>
              <a:t> </a:t>
            </a:r>
            <a:r>
              <a:rPr lang="en-US" dirty="0" err="1" smtClean="0"/>
              <a:t>muy</a:t>
            </a:r>
            <a:r>
              <a:rPr lang="en-US" dirty="0" smtClean="0"/>
              <a:t> </a:t>
            </a:r>
            <a:r>
              <a:rPr lang="en-US" dirty="0" err="1" smtClean="0"/>
              <a:t>bonita</a:t>
            </a:r>
            <a:r>
              <a:rPr lang="en-US" dirty="0" smtClean="0"/>
              <a:t> o </a:t>
            </a:r>
            <a:r>
              <a:rPr lang="en-US" dirty="0" err="1" smtClean="0"/>
              <a:t>una</a:t>
            </a:r>
            <a:r>
              <a:rPr lang="en-US" dirty="0" smtClean="0"/>
              <a:t> </a:t>
            </a:r>
            <a:r>
              <a:rPr lang="en-US" dirty="0" err="1" smtClean="0"/>
              <a:t>madre</a:t>
            </a:r>
            <a:r>
              <a:rPr lang="en-US" dirty="0" smtClean="0"/>
              <a:t> </a:t>
            </a:r>
            <a:r>
              <a:rPr lang="en-US" dirty="0" err="1" smtClean="0"/>
              <a:t>muy</a:t>
            </a:r>
            <a:r>
              <a:rPr lang="en-US" dirty="0" smtClean="0"/>
              <a:t> </a:t>
            </a:r>
            <a:r>
              <a:rPr lang="en-US" dirty="0" err="1" smtClean="0"/>
              <a:t>fea</a:t>
            </a:r>
            <a:endParaRPr lang="en-US" dirty="0" smtClean="0"/>
          </a:p>
          <a:p>
            <a:pPr marL="514350" indent="-514350">
              <a:buAutoNum type="arabicPeriod"/>
            </a:pPr>
            <a:r>
              <a:rPr lang="en-US" dirty="0" smtClean="0"/>
              <a:t>Mucho </a:t>
            </a:r>
            <a:r>
              <a:rPr lang="en-US" dirty="0" err="1" smtClean="0"/>
              <a:t>dinero</a:t>
            </a:r>
            <a:r>
              <a:rPr lang="en-US" dirty="0" smtClean="0"/>
              <a:t> o </a:t>
            </a:r>
            <a:r>
              <a:rPr lang="en-US" dirty="0" err="1" smtClean="0"/>
              <a:t>muchos</a:t>
            </a:r>
            <a:r>
              <a:rPr lang="en-US" dirty="0" smtClean="0"/>
              <a:t> amigos</a:t>
            </a:r>
          </a:p>
          <a:p>
            <a:pPr marL="514350" indent="-514350">
              <a:buAutoNum type="arabicPeriod"/>
            </a:pPr>
            <a:r>
              <a:rPr lang="en-US" dirty="0" err="1" smtClean="0"/>
              <a:t>Una</a:t>
            </a:r>
            <a:r>
              <a:rPr lang="en-US" dirty="0" smtClean="0"/>
              <a:t> </a:t>
            </a:r>
            <a:r>
              <a:rPr lang="en-US" dirty="0" err="1" smtClean="0"/>
              <a:t>novia</a:t>
            </a:r>
            <a:r>
              <a:rPr lang="en-US" dirty="0" smtClean="0"/>
              <a:t> </a:t>
            </a:r>
            <a:r>
              <a:rPr lang="en-US" dirty="0" err="1" smtClean="0"/>
              <a:t>rubia</a:t>
            </a:r>
            <a:r>
              <a:rPr lang="en-US" dirty="0" smtClean="0"/>
              <a:t> o un </a:t>
            </a:r>
            <a:r>
              <a:rPr lang="en-US" dirty="0" err="1" smtClean="0"/>
              <a:t>gato</a:t>
            </a:r>
            <a:r>
              <a:rPr lang="en-US" dirty="0" smtClean="0"/>
              <a:t> </a:t>
            </a:r>
          </a:p>
          <a:p>
            <a:pPr marL="514350" indent="-514350">
              <a:buAutoNum type="arabicPeriod"/>
            </a:pPr>
            <a:r>
              <a:rPr lang="en-US" dirty="0" err="1" smtClean="0"/>
              <a:t>Ser</a:t>
            </a:r>
            <a:r>
              <a:rPr lang="en-US" dirty="0" smtClean="0"/>
              <a:t> </a:t>
            </a:r>
            <a:r>
              <a:rPr lang="en-US" dirty="0" err="1" smtClean="0"/>
              <a:t>muy</a:t>
            </a:r>
            <a:r>
              <a:rPr lang="en-US" dirty="0" smtClean="0"/>
              <a:t> </a:t>
            </a:r>
            <a:r>
              <a:rPr lang="en-US" dirty="0" err="1" smtClean="0"/>
              <a:t>atlético</a:t>
            </a:r>
            <a:r>
              <a:rPr lang="en-US" dirty="0" smtClean="0"/>
              <a:t>(a) o </a:t>
            </a:r>
            <a:r>
              <a:rPr lang="en-US" dirty="0" err="1" smtClean="0"/>
              <a:t>ser</a:t>
            </a:r>
            <a:r>
              <a:rPr lang="en-US" dirty="0" smtClean="0"/>
              <a:t> </a:t>
            </a:r>
            <a:r>
              <a:rPr lang="en-US" dirty="0" err="1" smtClean="0"/>
              <a:t>muy</a:t>
            </a:r>
            <a:r>
              <a:rPr lang="en-US" dirty="0" smtClean="0"/>
              <a:t> </a:t>
            </a:r>
            <a:r>
              <a:rPr lang="en-US" dirty="0" err="1" smtClean="0"/>
              <a:t>atractivo</a:t>
            </a:r>
            <a:r>
              <a:rPr lang="en-US" dirty="0" smtClean="0"/>
              <a:t>(a)</a:t>
            </a:r>
          </a:p>
          <a:p>
            <a:pPr marL="514350" indent="-514350">
              <a:buAutoNum type="arabicPeriod"/>
            </a:pPr>
            <a:r>
              <a:rPr lang="en-US" dirty="0" err="1" smtClean="0"/>
              <a:t>Vivir</a:t>
            </a:r>
            <a:r>
              <a:rPr lang="en-US" dirty="0" smtClean="0"/>
              <a:t> en Ohio o </a:t>
            </a:r>
            <a:r>
              <a:rPr lang="en-US" dirty="0" err="1" smtClean="0"/>
              <a:t>vivir</a:t>
            </a:r>
            <a:r>
              <a:rPr lang="en-US" dirty="0" smtClean="0"/>
              <a:t> en Alaska</a:t>
            </a:r>
          </a:p>
          <a:p>
            <a:pPr marL="514350" indent="-514350">
              <a:buAutoNum type="arabicPeriod"/>
            </a:pPr>
            <a:r>
              <a:rPr lang="en-US" dirty="0" smtClean="0"/>
              <a:t>La comida de la </a:t>
            </a:r>
            <a:r>
              <a:rPr lang="en-US" dirty="0" err="1" smtClean="0"/>
              <a:t>cafetería</a:t>
            </a:r>
            <a:r>
              <a:rPr lang="en-US" dirty="0" smtClean="0"/>
              <a:t> o la comida de McDonalds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2386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304800"/>
            <a:ext cx="8305800" cy="5821363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No </a:t>
            </a:r>
            <a:r>
              <a:rPr lang="en-US" dirty="0" err="1" smtClean="0"/>
              <a:t>sabe</a:t>
            </a:r>
            <a:r>
              <a:rPr lang="en-US" dirty="0" smtClean="0"/>
              <a:t> la </a:t>
            </a:r>
            <a:r>
              <a:rPr lang="en-US" dirty="0" err="1" smtClean="0"/>
              <a:t>verdad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	</a:t>
            </a:r>
            <a:r>
              <a:rPr lang="en-US" dirty="0" smtClean="0">
                <a:solidFill>
                  <a:srgbClr val="FF0000"/>
                </a:solidFill>
              </a:rPr>
              <a:t>He/she does not know the truth</a:t>
            </a:r>
          </a:p>
          <a:p>
            <a:pPr marL="0" indent="0">
              <a:buNone/>
            </a:pPr>
            <a:r>
              <a:rPr lang="en-US" dirty="0" err="1" smtClean="0"/>
              <a:t>Una</a:t>
            </a:r>
            <a:r>
              <a:rPr lang="en-US" dirty="0" smtClean="0"/>
              <a:t> </a:t>
            </a:r>
            <a:r>
              <a:rPr lang="en-US" dirty="0" err="1" smtClean="0"/>
              <a:t>mentira</a:t>
            </a:r>
            <a:endParaRPr lang="en-US" dirty="0" smtClean="0"/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>
                <a:solidFill>
                  <a:srgbClr val="FF0000"/>
                </a:solidFill>
              </a:rPr>
              <a:t>a lie</a:t>
            </a:r>
          </a:p>
          <a:p>
            <a:pPr marL="0" indent="0">
              <a:buNone/>
            </a:pPr>
            <a:endParaRPr lang="en-US" dirty="0">
              <a:solidFill>
                <a:srgbClr val="FF0000"/>
              </a:solidFill>
            </a:endParaRPr>
          </a:p>
          <a:p>
            <a:pPr marL="0" indent="0" algn="ctr">
              <a:buNone/>
            </a:pP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(Dos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</a:rPr>
              <a:t>verdades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 y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</a:rPr>
              <a:t>una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</a:rPr>
              <a:t>mentira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)</a:t>
            </a:r>
            <a:endParaRPr lang="en-US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61393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304800"/>
            <a:ext cx="8763000" cy="6477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El hombre </a:t>
            </a:r>
            <a:r>
              <a:rPr lang="en-US" dirty="0" err="1"/>
              <a:t>más</a:t>
            </a:r>
            <a:r>
              <a:rPr lang="en-US" dirty="0"/>
              <a:t> </a:t>
            </a:r>
            <a:r>
              <a:rPr lang="en-US" dirty="0" err="1"/>
              <a:t>rico</a:t>
            </a:r>
            <a:r>
              <a:rPr lang="en-US" dirty="0"/>
              <a:t> del </a:t>
            </a:r>
            <a:r>
              <a:rPr lang="en-US" dirty="0" err="1"/>
              <a:t>mundo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>
                <a:solidFill>
                  <a:srgbClr val="FF0000"/>
                </a:solidFill>
              </a:rPr>
              <a:t>The richest man in the world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err="1" smtClean="0"/>
              <a:t>Prefiere</a:t>
            </a:r>
            <a:r>
              <a:rPr lang="en-US" dirty="0" smtClean="0"/>
              <a:t> </a:t>
            </a:r>
            <a:r>
              <a:rPr lang="en-US" dirty="0"/>
              <a:t>a </a:t>
            </a:r>
            <a:r>
              <a:rPr lang="en-US" dirty="0" err="1"/>
              <a:t>las</a:t>
            </a:r>
            <a:r>
              <a:rPr lang="en-US" dirty="0"/>
              <a:t> </a:t>
            </a:r>
            <a:r>
              <a:rPr lang="en-US" dirty="0" err="1"/>
              <a:t>mujeres</a:t>
            </a:r>
            <a:r>
              <a:rPr lang="en-US" dirty="0"/>
              <a:t> </a:t>
            </a:r>
            <a:r>
              <a:rPr lang="en-US" dirty="0" err="1"/>
              <a:t>rubias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>
                <a:solidFill>
                  <a:srgbClr val="FF0000"/>
                </a:solidFill>
              </a:rPr>
              <a:t>He prefers blonde women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No </a:t>
            </a:r>
            <a:r>
              <a:rPr lang="en-US" dirty="0" err="1" smtClean="0"/>
              <a:t>sabe</a:t>
            </a:r>
            <a:r>
              <a:rPr lang="en-US" dirty="0" smtClean="0"/>
              <a:t> la </a:t>
            </a:r>
            <a:r>
              <a:rPr lang="en-US" dirty="0" err="1" smtClean="0"/>
              <a:t>verdad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	</a:t>
            </a:r>
            <a:r>
              <a:rPr lang="en-US" dirty="0" smtClean="0">
                <a:solidFill>
                  <a:srgbClr val="FF0000"/>
                </a:solidFill>
              </a:rPr>
              <a:t>He/she does not know the truth</a:t>
            </a:r>
          </a:p>
          <a:p>
            <a:pPr marL="0" indent="0">
              <a:buNone/>
            </a:pPr>
            <a:r>
              <a:rPr lang="en-US" dirty="0" err="1" smtClean="0"/>
              <a:t>Una</a:t>
            </a:r>
            <a:r>
              <a:rPr lang="en-US" dirty="0" smtClean="0"/>
              <a:t> </a:t>
            </a:r>
            <a:r>
              <a:rPr lang="en-US" dirty="0" err="1" smtClean="0"/>
              <a:t>mentira</a:t>
            </a:r>
            <a:endParaRPr lang="en-US" dirty="0" smtClean="0"/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>
                <a:solidFill>
                  <a:srgbClr val="FF0000"/>
                </a:solidFill>
              </a:rPr>
              <a:t>a lie</a:t>
            </a:r>
          </a:p>
          <a:p>
            <a:pPr marL="0" indent="0">
              <a:buNone/>
            </a:pP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59111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77</Words>
  <Application>Microsoft Office PowerPoint</Application>
  <PresentationFormat>On-screen Show (4:3)</PresentationFormat>
  <Paragraphs>41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¿Qué prefieres?</vt:lpstr>
      <vt:lpstr>PowerPoint Presentation</vt:lpstr>
      <vt:lpstr>PowerPoint Presentation</vt:lpstr>
    </vt:vector>
  </TitlesOfParts>
  <Company>Perry Local Schools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Bryan Kandel</dc:creator>
  <cp:lastModifiedBy>Bryan Kandel</cp:lastModifiedBy>
  <cp:revision>3</cp:revision>
  <dcterms:created xsi:type="dcterms:W3CDTF">2013-09-05T10:31:58Z</dcterms:created>
  <dcterms:modified xsi:type="dcterms:W3CDTF">2013-09-09T14:56:03Z</dcterms:modified>
</cp:coreProperties>
</file>