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838E8-656C-4B34-BFB7-18C2506459A8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A1240-36F6-4A9E-9497-0EE329A5E5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838E8-656C-4B34-BFB7-18C2506459A8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A1240-36F6-4A9E-9497-0EE329A5E5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838E8-656C-4B34-BFB7-18C2506459A8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A1240-36F6-4A9E-9497-0EE329A5E5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838E8-656C-4B34-BFB7-18C2506459A8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A1240-36F6-4A9E-9497-0EE329A5E5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838E8-656C-4B34-BFB7-18C2506459A8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A1240-36F6-4A9E-9497-0EE329A5E5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838E8-656C-4B34-BFB7-18C2506459A8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A1240-36F6-4A9E-9497-0EE329A5E5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838E8-656C-4B34-BFB7-18C2506459A8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A1240-36F6-4A9E-9497-0EE329A5E5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838E8-656C-4B34-BFB7-18C2506459A8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A1240-36F6-4A9E-9497-0EE329A5E5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838E8-656C-4B34-BFB7-18C2506459A8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A1240-36F6-4A9E-9497-0EE329A5E5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838E8-656C-4B34-BFB7-18C2506459A8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A1240-36F6-4A9E-9497-0EE329A5E5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838E8-656C-4B34-BFB7-18C2506459A8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A1240-36F6-4A9E-9497-0EE329A5E5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838E8-656C-4B34-BFB7-18C2506459A8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A1240-36F6-4A9E-9497-0EE329A5E5D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Paco</a:t>
            </a:r>
            <a:r>
              <a:rPr lang="en-US" dirty="0" smtClean="0"/>
              <a:t> no </a:t>
            </a:r>
            <a:r>
              <a:rPr lang="en-US" dirty="0" err="1" smtClean="0"/>
              <a:t>quería</a:t>
            </a:r>
            <a:r>
              <a:rPr lang="en-US" dirty="0" smtClean="0"/>
              <a:t> </a:t>
            </a:r>
            <a:r>
              <a:rPr lang="en-US" dirty="0" err="1" smtClean="0"/>
              <a:t>trabajar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Había</a:t>
            </a:r>
            <a:r>
              <a:rPr lang="en-US" dirty="0" smtClean="0"/>
              <a:t> </a:t>
            </a:r>
            <a:r>
              <a:rPr lang="en-US" dirty="0"/>
              <a:t>un hombre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llamaba</a:t>
            </a:r>
            <a:r>
              <a:rPr lang="en-US" dirty="0"/>
              <a:t> </a:t>
            </a:r>
            <a:r>
              <a:rPr lang="en-US" dirty="0" err="1"/>
              <a:t>Paco</a:t>
            </a:r>
            <a:r>
              <a:rPr lang="en-US" dirty="0"/>
              <a:t>.  Era </a:t>
            </a:r>
            <a:r>
              <a:rPr lang="en-US" dirty="0" err="1"/>
              <a:t>pobre</a:t>
            </a:r>
            <a:r>
              <a:rPr lang="en-US" dirty="0"/>
              <a:t>, </a:t>
            </a:r>
            <a:r>
              <a:rPr lang="en-US" dirty="0" err="1"/>
              <a:t>irresponsable</a:t>
            </a:r>
            <a:r>
              <a:rPr lang="en-US" dirty="0"/>
              <a:t> y </a:t>
            </a:r>
            <a:r>
              <a:rPr lang="en-US" dirty="0" err="1"/>
              <a:t>joven</a:t>
            </a:r>
            <a:r>
              <a:rPr lang="en-US" dirty="0"/>
              <a:t>.  </a:t>
            </a:r>
            <a:r>
              <a:rPr lang="en-US" dirty="0" err="1"/>
              <a:t>Tenía</a:t>
            </a:r>
            <a:r>
              <a:rPr lang="en-US" dirty="0"/>
              <a:t> un </a:t>
            </a:r>
            <a:r>
              <a:rPr lang="en-US" dirty="0" err="1"/>
              <a:t>trabajo</a:t>
            </a:r>
            <a:r>
              <a:rPr lang="en-US" dirty="0"/>
              <a:t> en McDonalds,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nunca</a:t>
            </a:r>
            <a:r>
              <a:rPr lang="en-US" dirty="0"/>
              <a:t> </a:t>
            </a:r>
            <a:r>
              <a:rPr lang="en-US" dirty="0" err="1"/>
              <a:t>queria</a:t>
            </a:r>
            <a:r>
              <a:rPr lang="en-US" dirty="0"/>
              <a:t> </a:t>
            </a:r>
            <a:r>
              <a:rPr lang="en-US" dirty="0" err="1"/>
              <a:t>trabajar</a:t>
            </a:r>
            <a:r>
              <a:rPr lang="en-US" dirty="0"/>
              <a:t>. 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 descr="http://www.hire-intelligence.com/wp-content/uploads/2010/11/bearded-m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657600"/>
            <a:ext cx="2762250" cy="2781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Su </a:t>
            </a:r>
            <a:r>
              <a:rPr lang="en-US" dirty="0" err="1" smtClean="0"/>
              <a:t>jefe</a:t>
            </a:r>
            <a:r>
              <a:rPr lang="en-US" dirty="0" smtClean="0"/>
              <a:t> era un hombre </a:t>
            </a:r>
            <a:r>
              <a:rPr lang="en-US" dirty="0" err="1" smtClean="0"/>
              <a:t>rico</a:t>
            </a:r>
            <a:r>
              <a:rPr lang="en-US" dirty="0" smtClean="0"/>
              <a:t>, </a:t>
            </a:r>
            <a:r>
              <a:rPr lang="en-US" dirty="0" err="1" smtClean="0"/>
              <a:t>feo</a:t>
            </a:r>
            <a:r>
              <a:rPr lang="en-US" dirty="0" smtClean="0"/>
              <a:t> y </a:t>
            </a: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estricto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6146" name="Picture 2" descr="http://www.mckansas.com/images/operators/1000006974/james_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2514600"/>
            <a:ext cx="5943601" cy="3962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en-US" dirty="0"/>
              <a:t>Ayer, </a:t>
            </a:r>
            <a:r>
              <a:rPr lang="en-US" dirty="0" err="1"/>
              <a:t>Paco</a:t>
            </a:r>
            <a:r>
              <a:rPr lang="en-US" dirty="0"/>
              <a:t> </a:t>
            </a:r>
            <a:r>
              <a:rPr lang="en-US" dirty="0" err="1"/>
              <a:t>estaba</a:t>
            </a:r>
            <a:r>
              <a:rPr lang="en-US" dirty="0"/>
              <a:t> </a:t>
            </a:r>
            <a:r>
              <a:rPr lang="en-US" dirty="0" err="1"/>
              <a:t>cansado</a:t>
            </a:r>
            <a:r>
              <a:rPr lang="en-US" dirty="0"/>
              <a:t>.  No </a:t>
            </a:r>
            <a:r>
              <a:rPr lang="en-US" dirty="0" err="1"/>
              <a:t>quería</a:t>
            </a:r>
            <a:r>
              <a:rPr lang="en-US" dirty="0"/>
              <a:t> </a:t>
            </a:r>
            <a:r>
              <a:rPr lang="en-US" dirty="0" err="1"/>
              <a:t>trabajar</a:t>
            </a:r>
            <a:r>
              <a:rPr lang="en-US" dirty="0"/>
              <a:t>.  </a:t>
            </a:r>
            <a:r>
              <a:rPr lang="en-US" dirty="0" err="1"/>
              <a:t>Quería</a:t>
            </a:r>
            <a:r>
              <a:rPr lang="en-US" dirty="0"/>
              <a:t> </a:t>
            </a:r>
            <a:r>
              <a:rPr lang="en-US" dirty="0" err="1"/>
              <a:t>dormir</a:t>
            </a:r>
            <a:r>
              <a:rPr lang="en-US" dirty="0"/>
              <a:t> y </a:t>
            </a:r>
            <a:r>
              <a:rPr lang="en-US" dirty="0" err="1"/>
              <a:t>quería</a:t>
            </a:r>
            <a:r>
              <a:rPr lang="en-US" dirty="0"/>
              <a:t> </a:t>
            </a:r>
            <a:r>
              <a:rPr lang="en-US" dirty="0" err="1"/>
              <a:t>jugar</a:t>
            </a:r>
            <a:r>
              <a:rPr lang="en-US" dirty="0"/>
              <a:t> a </a:t>
            </a:r>
            <a:r>
              <a:rPr lang="en-US" dirty="0" smtClean="0"/>
              <a:t>los </a:t>
            </a:r>
            <a:r>
              <a:rPr lang="en-US" dirty="0" err="1" smtClean="0"/>
              <a:t>videojuegos</a:t>
            </a:r>
            <a:r>
              <a:rPr lang="en-US" dirty="0"/>
              <a:t>.  No </a:t>
            </a:r>
            <a:r>
              <a:rPr lang="en-US" dirty="0" err="1"/>
              <a:t>quería</a:t>
            </a:r>
            <a:r>
              <a:rPr lang="en-US" dirty="0"/>
              <a:t> </a:t>
            </a:r>
            <a:r>
              <a:rPr lang="en-US" dirty="0" err="1"/>
              <a:t>trabajar</a:t>
            </a:r>
            <a:r>
              <a:rPr lang="en-US" dirty="0"/>
              <a:t>.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7170" name="AutoShape 2" descr="data:image/jpeg;base64,/9j/4AAQSkZJRgABAQAAAQABAAD/2wCEAAkGBhQSERUUEhQWEhUVEhYTFBUUFBQVFRUVFBIXFxcVFBQXHSYeFxkkGhgUHy8gIycpLCwtFR4xNTAqNSYrLCkBCQoKDgwOGg8PGikkHB8pKSwsLC0sLCwsLCwsLCwsLCkuKSosLywpKSwsLCwpKSwsLCwsLCwsLCwsLCwsLCkpKf/AABEIAKoBKQMBIgACEQEDEQH/xAAcAAEAAQUBAQAAAAAAAAAAAAAABgIDBAUHAQj/xABUEAABAwIBBQkHDwoEBwEAAAABAAIDBBESBQYHITETIjJBUXFzkbFhcnSBobKzFCMkJTRCUlNikrTBw9HhFRcmMzWCosLS8ENjg4QWZIWTo8TxRP/EABkBAQADAQEAAAAAAAAAAAAAAAABAgMEBf/EADMRAAIBAgMFBgUDBQAAAAAAAAABAgMREiExBDNBcXITIjJRYYEjQkOhsRSR8FKCg8HR/9oADAMBAAIRAxEAPwDt6IiAIiIAiIgIfJpRpWuc1zZmuY4tc1zGhzSNoIxalQdK9HyS/Mb/AFLnWXvd1Z4VJ9S2ufObjKN0Iic4iRj3Ox2Otpba2EDlKxxM9FbPT7qerJcdLVJ8Gb5jP6lT+dyk+BN8xn9aiOe+bjKQw7k5x3SNznY7HW0stawFtpXufWbUdI+EQl1pGOc7GQ7YWgW1C20o5SQjRoytrnf7Et/O5SfAm+Yz+pDpbpfi5vmt/qUSz2zdipJomRFwa9mJ2I4jfHbUbcirz5zeipJ4WRYgHtu7EcR4dtR4tSYpExo0ZWtfO/2JOdL1L8VN81v3qg6Yab4qbqb96jmd2bkVPWwQx4gyQR4gXXJxTOabHi1AJlzNqGLKkNOwOETzDiBcSTjeQ7fbRqRykFSou2TzV/2JF+eGn+Jm6mr387sHxMvkWgyhm3CzK0dO1pELjHduIm+Jlzvto191VQZvw/lc0+E7iHOAZiOwQYuFwuFr2qMUiypULXs9L+37m9/O7D8RL5FkZO0nMnlbFHTyF7zYAuYOK+06tgKj2b+QYZMpzwvbiiZu2FlzYYJAG6xrNhylWsj0zY8shjBZraiRrRrNgGvsNaKUuPmS6NHNJO6jf+ZnW0RFueUEREAREQBERAEREAREQBERAEREAREQBERAEREAREQBERAcGzg93VnhUn1KW6V+FTdFJ2xqI5wn2fWeFP8AqUu0s8Km6OTtjXPwZ6/zU+T/AAUaU9tL0L+2Ne6WP1lL0b/OYvNKZ10vQv8As17pY4dN0b/OYpfH2KUlu/7i3pWPsmm6L7Re6WD7Kpu8PpVRpW9003RfaKrSyfZVN0Z9Kolx9hR+nykXdIQ9s6Xmh+kuVWdX7bp+en9IV5pBPtpSc0P0lyozuf7eUw+VT+lKlvXmKekell7LB9vou+i8wpCfb89+76KrWW3/AKQQj5UPmJC/9ISPlu+iI/8AYXh/xsyM1z7dVP8AuPStWuoD7ef7qXses3NZ/t3Uju1HpWrXZPf7enwuX+dR5cy61l0HW0RF0HkBERAEREAREQBERAEREAREQBERAEREAREQBERAEREAQohQHA85D7Pq/Cn/AFKW6XnWNL0cv2aiOcvu+s8Jf2BS7S+25pejl+zXM9JHsLx0uT/Ba0svt6k6GT7NZWk6gkmlpWQsMjtxkdZtr2BjufKFi6WR7k6CT7NZWkutfFUUL4r42seWgAkk3ZvbDWbi4t3VL4+xnTvanbXvFzSJm/PUzwOgZjDI7OOJjbHHe2+I4lez+zamrJ4XwlgaxpDi8uBuX31ANN9Sk5qt9YrJjbdXsnc4lXnHDb5b/cjGcma7qushqBJuYiDN5gxFxZK5/CxCwNwNhWRlLNZk9YyreXh7MGFrSAy8bsQJFrnWeVSEgBUEqbIz7Wasr6ZGnqM3on1IqnNJmbhIdicAMIsN7e3kVP8Aw/EKr1UGndrk48TrXLMHAvh4OrYtwSqCpsV7SXn6GnyfkGOGqfUtDt1kL8RLiW7913WbsGsLQHJTossQSFrQ2aaR4c1znXcWEuaQbYSCb2F+FtPFMnha6SnxVFMXf4c2IHkxRvbbZykKrRrTrSTd+KsSxERamIREQBERAEREAREQBERAEREAREQBERAEREAREQBERAEREBwDOb3fWeEv7ApjpePuXo5fslD85fd9Z4S/6lL9MLCRS4QXHBLYAFx/wuIbVz/1HrvxU+T/AAbTPLNh1a+ms/c444Xbo4WLru3PC1reU2Os6hbj2HdSyYiDqxAYAbC4BtqB2gbOpa7K9VURGn9T0xqWvjvNaRkZjcGstbGQNd3au5xLLqLj3p2X1W1dy5sumKSzPKnOTST0RXLSBox8fHykLIpKm41FaOsqX2/VScwbfzbpkKpfuhYY3tBBcC5pAuOK/N2Kk1ncqtCUXVp8itvkdazQXHltYdZWM+GU8QHOQozIL7p1Ru4Vg0MnK0eP8F47JruN7R1qLS8ici6akKkyAqkZM/zB1fihyb8v+H8VNpDI2eTsq43YDttqPLblWyUdpaQxvDsRJHySBrFlsnZZaCAQQOM4mgDnxEFTe2oNgiwIsuwO1CVl+TE09hWWyoadjgfGpugXERFICIiAIiIAiIgCIiAIiIAiIgCIiAIiIAiIgCIiA+e88nWrqvwh/wBS6Fm/nXLVxCYt3K5LMAJcBgNtRIG3b41znPd1q+q8IeuuZUm9ctyNYP4AfrWdNd5ndtkvhwRfhykeMA+RZTK5p26lp2uV+MrpPLNy111654HOsFk9gsKryhYsadsjjx21NYXHX4gPGspywllG7Ni+uuQGgvubEtG8bb4Tz1WFz3F7geTrc0DuNJPWT9SsR1YsBa3JbYO4shlSCs7t6suUepnfGEczWfWFbNA47ZpOYbkOxl/Ks5jgeNVEJZEXNX+RW8bpTzzTDyNcAgyHF8C/Ldz3ec4rZ2XmFMK8hdmtbkSEbI2D90HtXrckxDZFH/22fctjhTApshdmCaJtrYW25MIt1IaNvIPELdizsC8wJYXLMD3MFmuIHIdfbdXRlB45Dzj7l6WhU2HKpFy5+VHfBHWVcZlVvGCPKsVzm8qoMjeVLk5m3jqGnY4Ht6lcWhMzVUyuDdjiOzqTEDeIsHJ+Ud0JbtsL38fGs0uViT1EBRAEREAREQBERAEREAREQBERAfPGezMWU6hl2tLpn63ODW7eNx1BdWyuWueHNIcCxhxNII4Nto5lx7P93tpP0r/PKvUNbJEbxvczmOrxjYVjGWFs9SpQ7SnGz4HU2FXTNYX2G+HxkqEUOerxbdWB/wApu9PVsPkW+o85IJrta+ziLgO3pxN2berqW6qJnnT2ecNUSHHvfIFqqt96qEcjJHbR8G3aQvYaokDk/HUVaE49VAk69wIH/dbfi5utY1uBSJuAf719oV8Ef3+CxRLqv/fWFS1xOv8AHyhVQM0yW2FU1OVBEwve7C1ouXHYBylY4/vj/FU1krQ04wHgi2FwBDr8R7n3Kb2JWpT/AMbU4FzKy3EcQtZY8mkakH+K3rH3rl4ye1413HMVU7NVsbBK9rsBIDSTe+K9rAa9diqY2ei9kgtfydGk0mUo2SX5gT2ArFl0qU4988/uO+5Q2kyFG9jntaMLb3LjbY2+oHWdS8o8mxPdYMa3Ve796Pr1pikP01JX9PUlMmlaHiEh6h2rGfpWZxRyHnLf6loGU7MZaGAAOLS73uo2J5SPEqqiNrXlrGtfYNJPBG+vqsRfiUYmaLZ6V7f9NwdKx4oD43fddY8mlKb3sAHjd/StfUOAwBguXE3xCwFm31W2qmWSzL232Jrfk754GzbsKi7JVKja9vTiZMmkqrOyJo8RP3Kw7Piud70D9w/1I11mPLhicGOc3DqAs0nWDe+uyu5JO+vI3dQW8HWyxuNd26//AKouXcKUb5aehjPznyg731vEArJyxXHbKR42D+VZWSpBurXPGNuN/rZIwkBzgG326tXUqpHNNY44S1gnZaMcENAjJbh476+tDRKF7YeF+BgGvrDtmd8/7gF4a2qO2Y/Pf9622djY3VbtzaGs3KKzWjCASHX3o49ilmleJrWUgaA3fS7AB/ht5FOF556ERqQeDu+L+eRmaKKJxhfNJI9z8borF7izCAx18J99e+tT1Q7RX7jd07vMjUxXRDwo8rad7LmERFc5wiIgCIiAIiIAiIgCIiA+bNIH7Um6Z/pHK4xqxtJjfbGfpJPSOXc8p5h0tQ0HBuTyAccVm3NvfN4J6r91Y4btnpusoRimcZDVS+AHaFMcs6OKmG5jtOz5Gp/jjP1EqKuYQSCCCDYg6iD3Qdio1Y3hUUtGV0tfNELRyG3wXb5viB2eJZzc43GaJ8jMIY17XFtzcPAtveLWAtfdelypcs6MJ6onuS8rRyi7HgnWSL6/JY9YWyD/AO/xC5YWjbsPKNR61tKLOaaPUXCQcj9vzhrUqRy1Nifys6I2X+9vlVpzGvcC46mg2Hd5VHKfPKJws8GJ3d1t+cNYHiWwydWB5dgcHbdYN+LUrXuccqUoaogNM7sC3OUHn1PFrJAcyw4hqctHCewLbVp9jR9+wecqo9Wss48ymBt2P7jXeaVRQ6yOb7lcoWkxyH5D/MVrI7C54A+DfsUGcvqFMfDcP814/jK9qtUrujj/AJ1S1p3dzePd3D/yFV5ZjwTkG36qPteoNI7yHI8rWWER+U/zFTO31gn5cfpmrKy1R4IoDe93O8sS9dRXoXSckjPTsCmxjF/Dj1GNEfW5eif5jl5kt++bzBZWSKXHDUE+9hf6NxVGbMOOUDkaD5QEtoaTeVX2NfQu33+o/wBI5eyH1+TpR5jFcybFecN/zZPI96qrYbVkjf8APaOtsfKoNU/iLoPMrkeqXdHF2OU20v8ABpO+l8xqhOcUOCqePkRH+ErDrc8ais3JlQ5r9zxlrgwNdvgAb4dR2civfVGUItqlJcDrGir3E7p3+ZGpkoZop9xO8If5kama3h4UedtO9lzCIiuc4REQBERAEREAREQBERAfMekmYHKNRb3ssgPOJHr6Yp+A3vR2KBZd0MU1VUSTummYZHF7mtMdsTjdxBc0nbxLoDGWAHIAOpVirG9WakopcD1a3K+btPVC00bXG1g7Y8czxr8WxbJFYxTazRy/LmieRt3Usm6D4uSzXcweN6fGBzqC5Qo5YHYJo3xO5Hi1+Y7HDuhfRSsVlDHM0slY2Rp2te0OHUVlKknodtLbZRylmfOgnQzLqWXNEcL7upXmB3wHXfH4jwm9Z5lzvLuadVSa5ojh+MZvo/nDg/vWWEoNHp09pp1NHmYG6q7S1joziY4sPKDZa8SKpsihGskZ7H61v8p29QxHVfdIuTkf9yjLHreZUJ9Rw3OrHHb+PUrI5K6zhzNnm9HelnNtgfy/E9xYWabcU3+kT5WqrN6ocKeoAGrA7Xxj1s/csXNCUiYYfizfm3oU+RlLSqeg+zXD/mnelPL9au52G1Sehj7XrDbL7NPL6rd6Y8yvZ3zXqj0MfbJ3So4M0jvKfSZuchIhp73tiNtnxXEQrRJ/Jz9erdGarf8AMM2FVZ0zDcKe1+Eb36EKkxH8ludhNt0bvsJt7paOErcTGO6j1lWQJ7QVPdgk9E5MyTef9wcnwhyqjN6he+mq3taS1kMhcdVh6y86xx7Fe0d5OfNUODLb2MOOI8WNoULgXqaVvYwciP8AZg5N2l7Xr3Kbh+UZPCGebGqM3KF0te2IEBxmmFzs1GQnsKrr6EjKroS4X9VxsxcWsR67eNRbL3NVvF0FGdr/AGW/b+ri294opkuTfjmKlmfFG6KvljJDjghsQLbYxq61GnZDqKWUNqIXwkh1sbSA61r4XcF3FsJ2qWs2KLShTR27ROfYTvCH+YxTNQrRIfYB6d/msU1XRDwo8rad7LmERFYwCIiAIiIAiIgCIiAIiIAiIgCIiAIiIAvCL7V6iAiOXtGNJU3c1vqeQ++isAT8qPgnxWPdXOcv6Mqumu5rRURjXiiviA5XRnWPFdd0Viu/Vv7x3mlUcEzpp7TUhle69T5oikUwy6B+SqdwHv4gTbjwv4+tQaF+ocw7F03O8/o/Rd/T+jkWMVqeltGsOpGBmjQPfR1UjWghrZMRJGq0N+NYejeiM9WGh2H1lzr2vqBZ96kGjk3yVlDml+ihajQ272d/tn+dGpt4TKX1jX0kIOVtzdcj8oOYeIkeqCOLYsrSfC2PKDmtFh6niO0nbunGVjUh9u/+qO+lFZWl02yk7waHtlUNZPmaQ3tPpN3pRaBSUFgBe51C3/5wrZf+jR6dv01qq0qn2Hk/m/8AXarLj+jJ8Ib9Nar/ADPkc8dzHrPcxXe1eU+gf9GkTQy72VN0A9I1WsxD7VZU6CT6NIvdC59lTeD/AGrVWPymlT63sa7MM+27OnqOyZVZTPt87w+HsiWPmJMG5WY5xDQJqgkkgAaptpKqytVMGXHSYhuYrYnl9xhwgRXdi2WFj1Jw9zWz7RdBd0mftZ/eQeapBpuPuTvp+yNRbSFlKKbKLpYpGyR4IRiabglt7gcyztKGdtPW7gKdxduZlLiWObwwy1sW3glS2u8UhCXwstL3Jtoh/Z/+vJ2MU2UI0P8A7O/15P5VN1rHRHnbRvZcwiIrGAREQBERAEREAREQBERAEREAREQBERAEREAViv8A1UnRu80q+sfKJ9Zk6N/mlAj5chOocw7F0nOjKUT8hUkTJGOlaYC6Nrml4Aa+5LRrFrjauaRHUOYdinuRNElRUQxzbtExkjGvaN+51nC4uLAX8ZXLG+aR7tbBk5O1mX8yc5IKfJ9XFM/DJKZMDbE3xU4YNY1DXq1lafMDOCOhqd1lu4bi6OzLE4nFhHILb08al0Gg/wCHV/Mht5S8rY0+hWlHDlnfzGNo8wq+GWXoc7rUO9m3i1OaDLTW15qgCW+q3VAYdRIMxeGk7AbauNV535xiuqN3wGP1pkeHFi4Bcb4rD4XJxLrdPooye3bE9/fSyfykLYQZhUDNlLEe+bj8+6nBIfq6Sakk7pWOLZw55SVkcMcjWNbBwMNwTvAzfEk31DuKzHlqqfS+pGBzocWLA2PESceO5cBi4WtfQVPkaCPgQxM72NjewLLAtsU9m/Mz/WQStGGR8+UGSMoiN8cUNS2OQb9rY3ta8EWIdcAEWJFlk0ujzKR4MLo7jjkjZ1gOuu9onZIq9vnwSOJQaIK53CMLO+kc7zWlbGn0JSnh1Mbe9jc7tLV1xFPZxKPbar4nNINCMXv6mR3esY3tLlF9I+ZsGT9wELnuMm6YjI5p4G52sA0W4R8i7mrVRSMfbGxr7bMTQ63NfYpcFYiO11FJOTuiHaH/ANnDppe0KbKmOINFmgNHIAAOoKpWSsrHPUljk5eYREUlAiIgCIiAIiIAiIgCIiAIiIAiIgCIiAIiIArdRCHtc06g5pabbbEW1K4iA5HJoMfjOGqaGe9vE4vtyEBwHjHUun5Eyb6np4ocWLcomR4rWxYWgXtc2WaihRS0NZ1p1FaTCIikyCIiAIiIAiIgCIiAIiIAiIgCIiAIiIAiIg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2" name="AutoShape 4" descr="data:image/jpeg;base64,/9j/4AAQSkZJRgABAQAAAQABAAD/2wCEAAkGBhQSERUUEhQWEhUVEhYTFBUUFBQVFRUVFBIXFxcVFBQXHSYeFxkkGhgUHy8gIycpLCwtFR4xNTAqNSYrLCkBCQoKDgwOGg8PGikkHB8pKSwsLC0sLCwsLCwsLCwsLCkuKSosLywpKSwsLCwpKSwsLCwsLCwsLCwsLCwsLCkpKf/AABEIAKoBKQMBIgACEQEDEQH/xAAcAAEAAQUBAQAAAAAAAAAAAAAABgIDBAUHAQj/xABUEAABAwIBBQkHDwoEBwEAAAABAAIDBBESBQYHITETIjJBUXFzkbFhcnSBobKzFCMkJTRCUlNikrTBw9HhFRcmMzWCosLS8ENjg4QWZIWTo8TxRP/EABkBAQADAQEAAAAAAAAAAAAAAAABAgMEBf/EADMRAAIBAgMFBgUDBQAAAAAAAAABAgMREiExBDNBcXITIjJRYYEjQkOhsRSR8FKCg8HR/9oADAMBAAIRAxEAPwDt6IiAIiIAiIgIfJpRpWuc1zZmuY4tc1zGhzSNoIxalQdK9HyS/Mb/AFLnWXvd1Z4VJ9S2ufObjKN0Iic4iRj3Ox2Otpba2EDlKxxM9FbPT7qerJcdLVJ8Gb5jP6lT+dyk+BN8xn9aiOe+bjKQw7k5x3SNznY7HW0stawFtpXufWbUdI+EQl1pGOc7GQ7YWgW1C20o5SQjRoytrnf7Et/O5SfAm+Yz+pDpbpfi5vmt/qUSz2zdipJomRFwa9mJ2I4jfHbUbcirz5zeipJ4WRYgHtu7EcR4dtR4tSYpExo0ZWtfO/2JOdL1L8VN81v3qg6Yab4qbqb96jmd2bkVPWwQx4gyQR4gXXJxTOabHi1AJlzNqGLKkNOwOETzDiBcSTjeQ7fbRqRykFSou2TzV/2JF+eGn+Jm6mr387sHxMvkWgyhm3CzK0dO1pELjHduIm+Jlzvto191VQZvw/lc0+E7iHOAZiOwQYuFwuFr2qMUiypULXs9L+37m9/O7D8RL5FkZO0nMnlbFHTyF7zYAuYOK+06tgKj2b+QYZMpzwvbiiZu2FlzYYJAG6xrNhylWsj0zY8shjBZraiRrRrNgGvsNaKUuPmS6NHNJO6jf+ZnW0RFueUEREAREQBERAEREAREQBERAEREAREQBERAEREAREQBERAcGzg93VnhUn1KW6V+FTdFJ2xqI5wn2fWeFP8AqUu0s8Km6OTtjXPwZ6/zU+T/AAUaU9tL0L+2Ne6WP1lL0b/OYvNKZ10vQv8As17pY4dN0b/OYpfH2KUlu/7i3pWPsmm6L7Re6WD7Kpu8PpVRpW9003RfaKrSyfZVN0Z9Kolx9hR+nykXdIQ9s6Xmh+kuVWdX7bp+en9IV5pBPtpSc0P0lyozuf7eUw+VT+lKlvXmKekell7LB9vou+i8wpCfb89+76KrWW3/AKQQj5UPmJC/9ISPlu+iI/8AYXh/xsyM1z7dVP8AuPStWuoD7ef7qXses3NZ/t3Uju1HpWrXZPf7enwuX+dR5cy61l0HW0RF0HkBERAEREAREQBERAEREAREQBERAEREAREQBERAEREAQohQHA85D7Pq/Cn/AFKW6XnWNL0cv2aiOcvu+s8Jf2BS7S+25pejl+zXM9JHsLx0uT/Ba0svt6k6GT7NZWk6gkmlpWQsMjtxkdZtr2BjufKFi6WR7k6CT7NZWkutfFUUL4r42seWgAkk3ZvbDWbi4t3VL4+xnTvanbXvFzSJm/PUzwOgZjDI7OOJjbHHe2+I4lez+zamrJ4XwlgaxpDi8uBuX31ANN9Sk5qt9YrJjbdXsnc4lXnHDb5b/cjGcma7qushqBJuYiDN5gxFxZK5/CxCwNwNhWRlLNZk9YyreXh7MGFrSAy8bsQJFrnWeVSEgBUEqbIz7Wasr6ZGnqM3on1IqnNJmbhIdicAMIsN7e3kVP8Aw/EKr1UGndrk48TrXLMHAvh4OrYtwSqCpsV7SXn6GnyfkGOGqfUtDt1kL8RLiW7913WbsGsLQHJTossQSFrQ2aaR4c1znXcWEuaQbYSCb2F+FtPFMnha6SnxVFMXf4c2IHkxRvbbZykKrRrTrSTd+KsSxERamIREQBERAEREAREQBERAEREAREQBERAEREAREQBERAEREBwDOb3fWeEv7ApjpePuXo5fslD85fd9Z4S/6lL9MLCRS4QXHBLYAFx/wuIbVz/1HrvxU+T/AAbTPLNh1a+ms/c444Xbo4WLru3PC1reU2Os6hbj2HdSyYiDqxAYAbC4BtqB2gbOpa7K9VURGn9T0xqWvjvNaRkZjcGstbGQNd3au5xLLqLj3p2X1W1dy5sumKSzPKnOTST0RXLSBox8fHykLIpKm41FaOsqX2/VScwbfzbpkKpfuhYY3tBBcC5pAuOK/N2Kk1ncqtCUXVp8itvkdazQXHltYdZWM+GU8QHOQozIL7p1Ru4Vg0MnK0eP8F47JruN7R1qLS8ici6akKkyAqkZM/zB1fihyb8v+H8VNpDI2eTsq43YDttqPLblWyUdpaQxvDsRJHySBrFlsnZZaCAQQOM4mgDnxEFTe2oNgiwIsuwO1CVl+TE09hWWyoadjgfGpugXERFICIiAIiIAiIgCIiAIiIAiIgCIiAIiIAiIgCIiA+e88nWrqvwh/wBS6Fm/nXLVxCYt3K5LMAJcBgNtRIG3b41znPd1q+q8IeuuZUm9ctyNYP4AfrWdNd5ndtkvhwRfhykeMA+RZTK5p26lp2uV+MrpPLNy111654HOsFk9gsKryhYsadsjjx21NYXHX4gPGspywllG7Ni+uuQGgvubEtG8bb4Tz1WFz3F7geTrc0DuNJPWT9SsR1YsBa3JbYO4shlSCs7t6suUepnfGEczWfWFbNA47ZpOYbkOxl/Ks5jgeNVEJZEXNX+RW8bpTzzTDyNcAgyHF8C/Ldz3ec4rZ2XmFMK8hdmtbkSEbI2D90HtXrckxDZFH/22fctjhTApshdmCaJtrYW25MIt1IaNvIPELdizsC8wJYXLMD3MFmuIHIdfbdXRlB45Dzj7l6WhU2HKpFy5+VHfBHWVcZlVvGCPKsVzm8qoMjeVLk5m3jqGnY4Ht6lcWhMzVUyuDdjiOzqTEDeIsHJ+Ud0JbtsL38fGs0uViT1EBRAEREAREQBERAEREAREQBERAfPGezMWU6hl2tLpn63ODW7eNx1BdWyuWueHNIcCxhxNII4Nto5lx7P93tpP0r/PKvUNbJEbxvczmOrxjYVjGWFs9SpQ7SnGz4HU2FXTNYX2G+HxkqEUOerxbdWB/wApu9PVsPkW+o85IJrta+ziLgO3pxN2berqW6qJnnT2ecNUSHHvfIFqqt96qEcjJHbR8G3aQvYaokDk/HUVaE49VAk69wIH/dbfi5utY1uBSJuAf719oV8Ef3+CxRLqv/fWFS1xOv8AHyhVQM0yW2FU1OVBEwve7C1ouXHYBylY4/vj/FU1krQ04wHgi2FwBDr8R7n3Kb2JWpT/AMbU4FzKy3EcQtZY8mkakH+K3rH3rl4ye1413HMVU7NVsbBK9rsBIDSTe+K9rAa9diqY2ei9kgtfydGk0mUo2SX5gT2ArFl0qU4988/uO+5Q2kyFG9jntaMLb3LjbY2+oHWdS8o8mxPdYMa3Ve796Pr1pikP01JX9PUlMmlaHiEh6h2rGfpWZxRyHnLf6loGU7MZaGAAOLS73uo2J5SPEqqiNrXlrGtfYNJPBG+vqsRfiUYmaLZ6V7f9NwdKx4oD43fddY8mlKb3sAHjd/StfUOAwBguXE3xCwFm31W2qmWSzL232Jrfk754GzbsKi7JVKja9vTiZMmkqrOyJo8RP3Kw7Piud70D9w/1I11mPLhicGOc3DqAs0nWDe+uyu5JO+vI3dQW8HWyxuNd26//AKouXcKUb5aehjPznyg731vEArJyxXHbKR42D+VZWSpBurXPGNuN/rZIwkBzgG326tXUqpHNNY44S1gnZaMcENAjJbh476+tDRKF7YeF+BgGvrDtmd8/7gF4a2qO2Y/Pf9622djY3VbtzaGs3KKzWjCASHX3o49ilmleJrWUgaA3fS7AB/ht5FOF556ERqQeDu+L+eRmaKKJxhfNJI9z8borF7izCAx18J99e+tT1Q7RX7jd07vMjUxXRDwo8rad7LmERFc5wiIgCIiAIiIAiIgCIiA+bNIH7Um6Z/pHK4xqxtJjfbGfpJPSOXc8p5h0tQ0HBuTyAccVm3NvfN4J6r91Y4btnpusoRimcZDVS+AHaFMcs6OKmG5jtOz5Gp/jjP1EqKuYQSCCCDYg6iD3Qdio1Y3hUUtGV0tfNELRyG3wXb5viB2eJZzc43GaJ8jMIY17XFtzcPAtveLWAtfdelypcs6MJ6onuS8rRyi7HgnWSL6/JY9YWyD/AO/xC5YWjbsPKNR61tKLOaaPUXCQcj9vzhrUqRy1Nifys6I2X+9vlVpzGvcC46mg2Hd5VHKfPKJws8GJ3d1t+cNYHiWwydWB5dgcHbdYN+LUrXuccqUoaogNM7sC3OUHn1PFrJAcyw4hqctHCewLbVp9jR9+wecqo9Wss48ymBt2P7jXeaVRQ6yOb7lcoWkxyH5D/MVrI7C54A+DfsUGcvqFMfDcP814/jK9qtUrujj/AJ1S1p3dzePd3D/yFV5ZjwTkG36qPteoNI7yHI8rWWER+U/zFTO31gn5cfpmrKy1R4IoDe93O8sS9dRXoXSckjPTsCmxjF/Dj1GNEfW5eif5jl5kt++bzBZWSKXHDUE+9hf6NxVGbMOOUDkaD5QEtoaTeVX2NfQu33+o/wBI5eyH1+TpR5jFcybFecN/zZPI96qrYbVkjf8APaOtsfKoNU/iLoPMrkeqXdHF2OU20v8ABpO+l8xqhOcUOCqePkRH+ErDrc8ais3JlQ5r9zxlrgwNdvgAb4dR2civfVGUItqlJcDrGir3E7p3+ZGpkoZop9xO8If5kama3h4UedtO9lzCIiuc4REQBERAEREAREQBERAfMekmYHKNRb3ssgPOJHr6Yp+A3vR2KBZd0MU1VUSTummYZHF7mtMdsTjdxBc0nbxLoDGWAHIAOpVirG9WakopcD1a3K+btPVC00bXG1g7Y8czxr8WxbJFYxTazRy/LmieRt3Usm6D4uSzXcweN6fGBzqC5Qo5YHYJo3xO5Hi1+Y7HDuhfRSsVlDHM0slY2Rp2te0OHUVlKknodtLbZRylmfOgnQzLqWXNEcL7upXmB3wHXfH4jwm9Z5lzvLuadVSa5ojh+MZvo/nDg/vWWEoNHp09pp1NHmYG6q7S1joziY4sPKDZa8SKpsihGskZ7H61v8p29QxHVfdIuTkf9yjLHreZUJ9Rw3OrHHb+PUrI5K6zhzNnm9HelnNtgfy/E9xYWabcU3+kT5WqrN6ocKeoAGrA7Xxj1s/csXNCUiYYfizfm3oU+RlLSqeg+zXD/mnelPL9au52G1Sehj7XrDbL7NPL6rd6Y8yvZ3zXqj0MfbJ3So4M0jvKfSZuchIhp73tiNtnxXEQrRJ/Jz9erdGarf8AMM2FVZ0zDcKe1+Eb36EKkxH8ludhNt0bvsJt7paOErcTGO6j1lWQJ7QVPdgk9E5MyTef9wcnwhyqjN6he+mq3taS1kMhcdVh6y86xx7Fe0d5OfNUODLb2MOOI8WNoULgXqaVvYwciP8AZg5N2l7Xr3Kbh+UZPCGebGqM3KF0te2IEBxmmFzs1GQnsKrr6EjKroS4X9VxsxcWsR67eNRbL3NVvF0FGdr/AGW/b+ri294opkuTfjmKlmfFG6KvljJDjghsQLbYxq61GnZDqKWUNqIXwkh1sbSA61r4XcF3FsJ2qWs2KLShTR27ROfYTvCH+YxTNQrRIfYB6d/msU1XRDwo8rad7LmERFYwCIiAIiIAiIgCIiAIiIAiIgCIiAIiIAvCL7V6iAiOXtGNJU3c1vqeQ++isAT8qPgnxWPdXOcv6Mqumu5rRURjXiiviA5XRnWPFdd0Viu/Vv7x3mlUcEzpp7TUhle69T5oikUwy6B+SqdwHv4gTbjwv4+tQaF+ocw7F03O8/o/Rd/T+jkWMVqeltGsOpGBmjQPfR1UjWghrZMRJGq0N+NYejeiM9WGh2H1lzr2vqBZ96kGjk3yVlDml+ihajQ272d/tn+dGpt4TKX1jX0kIOVtzdcj8oOYeIkeqCOLYsrSfC2PKDmtFh6niO0nbunGVjUh9u/+qO+lFZWl02yk7waHtlUNZPmaQ3tPpN3pRaBSUFgBe51C3/5wrZf+jR6dv01qq0qn2Hk/m/8AXarLj+jJ8Ib9Nar/ADPkc8dzHrPcxXe1eU+gf9GkTQy72VN0A9I1WsxD7VZU6CT6NIvdC59lTeD/AGrVWPymlT63sa7MM+27OnqOyZVZTPt87w+HsiWPmJMG5WY5xDQJqgkkgAaptpKqytVMGXHSYhuYrYnl9xhwgRXdi2WFj1Jw9zWz7RdBd0mftZ/eQeapBpuPuTvp+yNRbSFlKKbKLpYpGyR4IRiabglt7gcyztKGdtPW7gKdxduZlLiWObwwy1sW3glS2u8UhCXwstL3Jtoh/Z/+vJ2MU2UI0P8A7O/15P5VN1rHRHnbRvZcwiIrGAREQBERAEREAREQBERAEREAREQBERAEREAViv8A1UnRu80q+sfKJ9Zk6N/mlAj5chOocw7F0nOjKUT8hUkTJGOlaYC6Nrml4Aa+5LRrFrjauaRHUOYdinuRNElRUQxzbtExkjGvaN+51nC4uLAX8ZXLG+aR7tbBk5O1mX8yc5IKfJ9XFM/DJKZMDbE3xU4YNY1DXq1lafMDOCOhqd1lu4bi6OzLE4nFhHILb08al0Gg/wCHV/Mht5S8rY0+hWlHDlnfzGNo8wq+GWXoc7rUO9m3i1OaDLTW15qgCW+q3VAYdRIMxeGk7AbauNV535xiuqN3wGP1pkeHFi4Bcb4rD4XJxLrdPooye3bE9/fSyfykLYQZhUDNlLEe+bj8+6nBIfq6Sakk7pWOLZw55SVkcMcjWNbBwMNwTvAzfEk31DuKzHlqqfS+pGBzocWLA2PESceO5cBi4WtfQVPkaCPgQxM72NjewLLAtsU9m/Mz/WQStGGR8+UGSMoiN8cUNS2OQb9rY3ta8EWIdcAEWJFlk0ujzKR4MLo7jjkjZ1gOuu9onZIq9vnwSOJQaIK53CMLO+kc7zWlbGn0JSnh1Mbe9jc7tLV1xFPZxKPbar4nNINCMXv6mR3esY3tLlF9I+ZsGT9wELnuMm6YjI5p4G52sA0W4R8i7mrVRSMfbGxr7bMTQ63NfYpcFYiO11FJOTuiHaH/ANnDppe0KbKmOINFmgNHIAAOoKpWSsrHPUljk5eYREUlAiIgCIiAIiIAiIgCIiAIiIAiIgCIiAIiIArdRCHtc06g5pabbbEW1K4iA5HJoMfjOGqaGe9vE4vtyEBwHjHUun5Eyb6np4ocWLcomR4rWxYWgXtc2WaihRS0NZ1p1FaTCIikyCIiAIiIAiIgCIiAIiIAiIgCIiAIiIAiIg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4" name="Picture 6" descr="http://www.ikea.com/us/en/images/products/fjellse-bed-frame__0107489_PE257171_S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3238500"/>
            <a:ext cx="3619500" cy="3619500"/>
          </a:xfrm>
          <a:prstGeom prst="rect">
            <a:avLst/>
          </a:prstGeom>
          <a:noFill/>
        </p:spPr>
      </p:pic>
      <p:pic>
        <p:nvPicPr>
          <p:cNvPr id="7176" name="Picture 8" descr="http://t3.gstatic.com/images?q=tbn:ANd9GcQffxjq30LSPrs1hjgtU_jaXr52bobn88ursoufgrM-OpDv1bDRlG1uYpJ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886200"/>
            <a:ext cx="2638425" cy="17335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458200" cy="5821363"/>
          </a:xfrm>
        </p:spPr>
        <p:txBody>
          <a:bodyPr/>
          <a:lstStyle/>
          <a:p>
            <a:pPr>
              <a:buNone/>
            </a:pPr>
            <a:r>
              <a:rPr lang="en-US" dirty="0" err="1"/>
              <a:t>Paco</a:t>
            </a:r>
            <a:r>
              <a:rPr lang="en-US" dirty="0"/>
              <a:t> </a:t>
            </a:r>
            <a:r>
              <a:rPr lang="en-US" dirty="0" err="1"/>
              <a:t>tenía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idea.  </a:t>
            </a:r>
            <a:r>
              <a:rPr lang="en-US" dirty="0" err="1"/>
              <a:t>Llamó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jefe</a:t>
            </a:r>
            <a:r>
              <a:rPr lang="en-US" dirty="0"/>
              <a:t> y </a:t>
            </a:r>
            <a:r>
              <a:rPr lang="en-US" dirty="0" err="1"/>
              <a:t>dijo</a:t>
            </a:r>
            <a:r>
              <a:rPr lang="en-US" dirty="0"/>
              <a:t>, “</a:t>
            </a:r>
            <a:r>
              <a:rPr lang="en-US" dirty="0" err="1"/>
              <a:t>Hola</a:t>
            </a:r>
            <a:r>
              <a:rPr lang="en-US" dirty="0"/>
              <a:t> </a:t>
            </a:r>
            <a:r>
              <a:rPr lang="en-US" dirty="0" err="1"/>
              <a:t>jefe</a:t>
            </a:r>
            <a:r>
              <a:rPr lang="en-US" dirty="0"/>
              <a:t>.  </a:t>
            </a:r>
            <a:r>
              <a:rPr lang="en-US" dirty="0" err="1"/>
              <a:t>Habla</a:t>
            </a:r>
            <a:r>
              <a:rPr lang="en-US" dirty="0"/>
              <a:t> </a:t>
            </a:r>
            <a:r>
              <a:rPr lang="en-US" dirty="0" err="1"/>
              <a:t>Paco</a:t>
            </a:r>
            <a:r>
              <a:rPr lang="en-US" dirty="0"/>
              <a:t>.  </a:t>
            </a:r>
            <a:r>
              <a:rPr lang="en-US" dirty="0" err="1"/>
              <a:t>Estoy</a:t>
            </a:r>
            <a:r>
              <a:rPr lang="en-US" dirty="0"/>
              <a:t> . . . </a:t>
            </a:r>
            <a:r>
              <a:rPr lang="en-US" dirty="0" err="1"/>
              <a:t>eje</a:t>
            </a:r>
            <a:r>
              <a:rPr lang="en-US" dirty="0"/>
              <a:t> </a:t>
            </a:r>
            <a:r>
              <a:rPr lang="en-US" dirty="0" err="1"/>
              <a:t>eje</a:t>
            </a:r>
            <a:r>
              <a:rPr lang="en-US" dirty="0"/>
              <a:t> . . . </a:t>
            </a:r>
            <a:r>
              <a:rPr lang="en-US" dirty="0" err="1"/>
              <a:t>enfermo</a:t>
            </a:r>
            <a:r>
              <a:rPr lang="en-US" dirty="0"/>
              <a:t>.”</a:t>
            </a:r>
          </a:p>
          <a:p>
            <a:pPr>
              <a:buNone/>
            </a:pPr>
            <a:r>
              <a:rPr lang="en-US" dirty="0"/>
              <a:t>El </a:t>
            </a:r>
            <a:r>
              <a:rPr lang="en-US" dirty="0" err="1"/>
              <a:t>jefe</a:t>
            </a:r>
            <a:r>
              <a:rPr lang="en-US" dirty="0"/>
              <a:t> </a:t>
            </a:r>
            <a:r>
              <a:rPr lang="en-US" dirty="0" err="1"/>
              <a:t>estaba</a:t>
            </a:r>
            <a:r>
              <a:rPr lang="en-US" dirty="0"/>
              <a:t> </a:t>
            </a:r>
            <a:r>
              <a:rPr lang="en-US" dirty="0" err="1"/>
              <a:t>enojado</a:t>
            </a:r>
            <a:r>
              <a:rPr lang="en-US" dirty="0"/>
              <a:t>.  </a:t>
            </a:r>
            <a:r>
              <a:rPr lang="en-US" dirty="0" err="1"/>
              <a:t>Gritó</a:t>
            </a:r>
            <a:r>
              <a:rPr lang="en-US" dirty="0"/>
              <a:t> a Pablo, “No </a:t>
            </a:r>
            <a:r>
              <a:rPr lang="en-US" dirty="0" err="1"/>
              <a:t>estás</a:t>
            </a:r>
            <a:r>
              <a:rPr lang="en-US" dirty="0"/>
              <a:t> </a:t>
            </a:r>
            <a:r>
              <a:rPr lang="en-US" dirty="0" err="1"/>
              <a:t>enfermo</a:t>
            </a:r>
            <a:r>
              <a:rPr lang="en-US" dirty="0"/>
              <a:t>.  </a:t>
            </a:r>
            <a:r>
              <a:rPr lang="en-US" dirty="0" err="1"/>
              <a:t>Estás</a:t>
            </a:r>
            <a:r>
              <a:rPr lang="en-US" dirty="0"/>
              <a:t> </a:t>
            </a:r>
            <a:r>
              <a:rPr lang="en-US" dirty="0" err="1"/>
              <a:t>bien</a:t>
            </a:r>
            <a:r>
              <a:rPr lang="en-US" dirty="0"/>
              <a:t>.  </a:t>
            </a:r>
            <a:r>
              <a:rPr lang="en-US" dirty="0" err="1"/>
              <a:t>Tú</a:t>
            </a:r>
            <a:r>
              <a:rPr lang="en-US" dirty="0"/>
              <a:t> </a:t>
            </a:r>
            <a:r>
              <a:rPr lang="en-US" dirty="0" err="1"/>
              <a:t>necesitas</a:t>
            </a:r>
            <a:r>
              <a:rPr lang="en-US" dirty="0"/>
              <a:t> </a:t>
            </a:r>
            <a:r>
              <a:rPr lang="en-US" dirty="0" err="1"/>
              <a:t>trabajar</a:t>
            </a:r>
            <a:r>
              <a:rPr lang="en-US" dirty="0"/>
              <a:t>.”</a:t>
            </a:r>
          </a:p>
          <a:p>
            <a:pPr>
              <a:buNone/>
            </a:pPr>
            <a:r>
              <a:rPr lang="en-US" dirty="0" err="1"/>
              <a:t>Paco</a:t>
            </a:r>
            <a:r>
              <a:rPr lang="en-US" dirty="0"/>
              <a:t> no </a:t>
            </a:r>
            <a:r>
              <a:rPr lang="en-US" dirty="0" err="1"/>
              <a:t>quería</a:t>
            </a:r>
            <a:r>
              <a:rPr lang="en-US" dirty="0"/>
              <a:t> </a:t>
            </a:r>
            <a:r>
              <a:rPr lang="en-US" dirty="0" err="1"/>
              <a:t>trabajar</a:t>
            </a:r>
            <a:r>
              <a:rPr lang="en-US" dirty="0"/>
              <a:t>.  </a:t>
            </a:r>
            <a:r>
              <a:rPr lang="en-US" dirty="0" err="1"/>
              <a:t>Dijo</a:t>
            </a:r>
            <a:r>
              <a:rPr lang="en-US" dirty="0"/>
              <a:t>, “Es </a:t>
            </a:r>
            <a:r>
              <a:rPr lang="en-US" dirty="0" err="1"/>
              <a:t>cierto</a:t>
            </a:r>
            <a:r>
              <a:rPr lang="en-US" dirty="0"/>
              <a:t>.  </a:t>
            </a:r>
            <a:r>
              <a:rPr lang="en-US" dirty="0" err="1"/>
              <a:t>Estoy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. . . </a:t>
            </a:r>
            <a:r>
              <a:rPr lang="en-US" dirty="0" err="1"/>
              <a:t>eje</a:t>
            </a:r>
            <a:r>
              <a:rPr lang="en-US" dirty="0"/>
              <a:t> </a:t>
            </a:r>
            <a:r>
              <a:rPr lang="en-US" dirty="0" err="1"/>
              <a:t>eje</a:t>
            </a:r>
            <a:r>
              <a:rPr lang="en-US" dirty="0"/>
              <a:t> . . . </a:t>
            </a:r>
            <a:r>
              <a:rPr lang="en-US" dirty="0" err="1"/>
              <a:t>enfermo</a:t>
            </a:r>
            <a:r>
              <a:rPr lang="en-US" dirty="0"/>
              <a:t>. </a:t>
            </a:r>
            <a:r>
              <a:rPr lang="en-US" dirty="0" err="1"/>
              <a:t>Adiós</a:t>
            </a:r>
            <a:r>
              <a:rPr lang="en-US" dirty="0"/>
              <a:t> </a:t>
            </a:r>
            <a:r>
              <a:rPr lang="en-US" dirty="0" err="1"/>
              <a:t>jefe</a:t>
            </a:r>
            <a:r>
              <a:rPr lang="en-US" dirty="0"/>
              <a:t>.”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8194" name="Picture 2" descr="https://encrypted-tbn3.gstatic.com/images?q=tbn:ANd9GcR5aiCbMeFjDEhTPkL1gw9BwttRh6LpOHeFlmAH6N3IlHx7iEv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4305300"/>
            <a:ext cx="1790700" cy="2552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382000" cy="5821363"/>
          </a:xfrm>
        </p:spPr>
        <p:txBody>
          <a:bodyPr/>
          <a:lstStyle/>
          <a:p>
            <a:pPr>
              <a:buNone/>
            </a:pPr>
            <a:r>
              <a:rPr lang="en-US" dirty="0"/>
              <a:t>En </a:t>
            </a:r>
            <a:r>
              <a:rPr lang="en-US" dirty="0" err="1"/>
              <a:t>realidad</a:t>
            </a:r>
            <a:r>
              <a:rPr lang="en-US" dirty="0"/>
              <a:t>, </a:t>
            </a:r>
            <a:r>
              <a:rPr lang="en-US" dirty="0" err="1"/>
              <a:t>Paco</a:t>
            </a:r>
            <a:r>
              <a:rPr lang="en-US" dirty="0"/>
              <a:t> no </a:t>
            </a:r>
            <a:r>
              <a:rPr lang="en-US" dirty="0" err="1"/>
              <a:t>estaba</a:t>
            </a:r>
            <a:r>
              <a:rPr lang="en-US" dirty="0"/>
              <a:t> </a:t>
            </a:r>
            <a:r>
              <a:rPr lang="en-US" dirty="0" err="1"/>
              <a:t>enfermo</a:t>
            </a:r>
            <a:r>
              <a:rPr lang="en-US" dirty="0"/>
              <a:t>. No </a:t>
            </a:r>
            <a:r>
              <a:rPr lang="en-US" dirty="0" err="1"/>
              <a:t>quería</a:t>
            </a:r>
            <a:r>
              <a:rPr lang="en-US" dirty="0"/>
              <a:t> </a:t>
            </a:r>
            <a:r>
              <a:rPr lang="en-US" dirty="0" err="1"/>
              <a:t>trabajar</a:t>
            </a:r>
            <a:r>
              <a:rPr lang="en-US" dirty="0"/>
              <a:t>.  </a:t>
            </a:r>
            <a:r>
              <a:rPr lang="en-US" dirty="0" err="1"/>
              <a:t>Después</a:t>
            </a:r>
            <a:r>
              <a:rPr lang="en-US" dirty="0"/>
              <a:t> de </a:t>
            </a:r>
            <a:r>
              <a:rPr lang="en-US" dirty="0" err="1"/>
              <a:t>hablar</a:t>
            </a:r>
            <a:r>
              <a:rPr lang="en-US" dirty="0"/>
              <a:t> con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jefe</a:t>
            </a:r>
            <a:r>
              <a:rPr lang="en-US" dirty="0"/>
              <a:t>, </a:t>
            </a:r>
            <a:r>
              <a:rPr lang="en-US" dirty="0" err="1"/>
              <a:t>Paco</a:t>
            </a:r>
            <a:r>
              <a:rPr lang="en-US" dirty="0"/>
              <a:t> </a:t>
            </a:r>
            <a:r>
              <a:rPr lang="en-US" dirty="0" err="1"/>
              <a:t>empezó</a:t>
            </a:r>
            <a:r>
              <a:rPr lang="en-US" dirty="0"/>
              <a:t> a </a:t>
            </a:r>
            <a:r>
              <a:rPr lang="en-US" dirty="0" err="1"/>
              <a:t>jugar</a:t>
            </a:r>
            <a:r>
              <a:rPr lang="en-US" dirty="0"/>
              <a:t> a los </a:t>
            </a:r>
            <a:r>
              <a:rPr lang="en-US" dirty="0" err="1"/>
              <a:t>videojuegos</a:t>
            </a:r>
            <a:r>
              <a:rPr lang="en-US" dirty="0"/>
              <a:t>.  </a:t>
            </a:r>
            <a:r>
              <a:rPr lang="en-US" dirty="0" err="1"/>
              <a:t>Estaba</a:t>
            </a:r>
            <a:r>
              <a:rPr lang="en-US" dirty="0"/>
              <a:t> </a:t>
            </a:r>
            <a:r>
              <a:rPr lang="en-US" dirty="0" err="1"/>
              <a:t>emocionado</a:t>
            </a:r>
            <a:r>
              <a:rPr lang="en-US" dirty="0"/>
              <a:t>.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8" descr="http://t3.gstatic.com/images?q=tbn:ANd9GcQffxjq30LSPrs1hjgtU_jaXr52bobn88ursoufgrM-OpDv1bDRlG1uYpJ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362200"/>
            <a:ext cx="2638425" cy="17335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458200" cy="5821363"/>
          </a:xfrm>
        </p:spPr>
        <p:txBody>
          <a:bodyPr/>
          <a:lstStyle/>
          <a:p>
            <a:pPr>
              <a:buNone/>
            </a:pPr>
            <a:r>
              <a:rPr lang="en-US" dirty="0"/>
              <a:t>El </a:t>
            </a:r>
            <a:r>
              <a:rPr lang="en-US" dirty="0" err="1"/>
              <a:t>jefe</a:t>
            </a:r>
            <a:r>
              <a:rPr lang="en-US" dirty="0"/>
              <a:t> </a:t>
            </a:r>
            <a:r>
              <a:rPr lang="en-US" dirty="0" err="1"/>
              <a:t>manejó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carro</a:t>
            </a:r>
            <a:r>
              <a:rPr lang="en-US" dirty="0"/>
              <a:t> a la casa de </a:t>
            </a:r>
            <a:r>
              <a:rPr lang="en-US" dirty="0" err="1"/>
              <a:t>Paco</a:t>
            </a:r>
            <a:r>
              <a:rPr lang="en-US" dirty="0"/>
              <a:t>, </a:t>
            </a:r>
            <a:r>
              <a:rPr lang="en-US" dirty="0" err="1"/>
              <a:t>abrió</a:t>
            </a:r>
            <a:r>
              <a:rPr lang="en-US" dirty="0"/>
              <a:t> la </a:t>
            </a:r>
            <a:r>
              <a:rPr lang="en-US" dirty="0" err="1"/>
              <a:t>puerta</a:t>
            </a:r>
            <a:r>
              <a:rPr lang="en-US" dirty="0"/>
              <a:t> y </a:t>
            </a:r>
            <a:r>
              <a:rPr lang="en-US" dirty="0" err="1"/>
              <a:t>entró</a:t>
            </a:r>
            <a:r>
              <a:rPr lang="en-US" dirty="0"/>
              <a:t> la casa.  </a:t>
            </a:r>
          </a:p>
          <a:p>
            <a:pPr>
              <a:buNone/>
            </a:pPr>
            <a:r>
              <a:rPr lang="en-US" dirty="0" err="1"/>
              <a:t>Vio</a:t>
            </a:r>
            <a:r>
              <a:rPr lang="en-US" dirty="0"/>
              <a:t> a </a:t>
            </a:r>
            <a:r>
              <a:rPr lang="en-US" dirty="0" err="1"/>
              <a:t>Paco</a:t>
            </a:r>
            <a:r>
              <a:rPr lang="en-US" dirty="0"/>
              <a:t> con los </a:t>
            </a:r>
            <a:r>
              <a:rPr lang="en-US" dirty="0" err="1"/>
              <a:t>videojuegos</a:t>
            </a:r>
            <a:r>
              <a:rPr lang="en-US" dirty="0"/>
              <a:t> y </a:t>
            </a:r>
            <a:r>
              <a:rPr lang="en-US" dirty="0" err="1"/>
              <a:t>estaba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enojado</a:t>
            </a:r>
            <a:r>
              <a:rPr lang="en-US" dirty="0"/>
              <a:t>.  </a:t>
            </a:r>
          </a:p>
          <a:p>
            <a:pPr>
              <a:buNone/>
            </a:pPr>
            <a:r>
              <a:rPr lang="en-US" dirty="0"/>
              <a:t>El </a:t>
            </a:r>
            <a:r>
              <a:rPr lang="en-US" dirty="0" err="1"/>
              <a:t>jefe</a:t>
            </a:r>
            <a:r>
              <a:rPr lang="en-US" dirty="0"/>
              <a:t> </a:t>
            </a:r>
            <a:r>
              <a:rPr lang="en-US" dirty="0" err="1"/>
              <a:t>gritó</a:t>
            </a:r>
            <a:r>
              <a:rPr lang="en-US" dirty="0"/>
              <a:t>, “</a:t>
            </a:r>
            <a:r>
              <a:rPr lang="en-US" dirty="0" err="1"/>
              <a:t>İNo</a:t>
            </a:r>
            <a:r>
              <a:rPr lang="en-US" dirty="0"/>
              <a:t> </a:t>
            </a:r>
            <a:r>
              <a:rPr lang="en-US" dirty="0" err="1"/>
              <a:t>estás</a:t>
            </a:r>
            <a:r>
              <a:rPr lang="en-US" dirty="0"/>
              <a:t> </a:t>
            </a:r>
            <a:r>
              <a:rPr lang="en-US" dirty="0" err="1"/>
              <a:t>enfermo</a:t>
            </a:r>
            <a:r>
              <a:rPr lang="en-US" dirty="0"/>
              <a:t>!” y </a:t>
            </a:r>
            <a:r>
              <a:rPr lang="en-US" dirty="0" err="1"/>
              <a:t>tiró</a:t>
            </a:r>
            <a:r>
              <a:rPr lang="en-US" dirty="0"/>
              <a:t> un </a:t>
            </a:r>
            <a:r>
              <a:rPr lang="en-US" dirty="0" err="1"/>
              <a:t>zapato</a:t>
            </a:r>
            <a:r>
              <a:rPr lang="en-US" dirty="0"/>
              <a:t> a la </a:t>
            </a:r>
            <a:r>
              <a:rPr lang="en-US" dirty="0" err="1"/>
              <a:t>cabeza</a:t>
            </a:r>
            <a:r>
              <a:rPr lang="en-US" dirty="0"/>
              <a:t> de </a:t>
            </a:r>
            <a:r>
              <a:rPr lang="en-US" dirty="0" err="1"/>
              <a:t>Paco</a:t>
            </a:r>
            <a:r>
              <a:rPr lang="en-US" dirty="0"/>
              <a:t>. 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9218" name="Picture 2" descr="http://www.highsnobiety.com/files/2012/08/prada-levitate-shoe-series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581400"/>
            <a:ext cx="3867150" cy="3069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382000" cy="5745163"/>
          </a:xfrm>
        </p:spPr>
        <p:txBody>
          <a:bodyPr/>
          <a:lstStyle/>
          <a:p>
            <a:pPr>
              <a:buNone/>
            </a:pPr>
            <a:r>
              <a:rPr lang="en-US" dirty="0" err="1"/>
              <a:t>Paco</a:t>
            </a:r>
            <a:r>
              <a:rPr lang="en-US" dirty="0"/>
              <a:t> </a:t>
            </a:r>
            <a:r>
              <a:rPr lang="en-US" dirty="0" err="1"/>
              <a:t>estaba</a:t>
            </a:r>
            <a:r>
              <a:rPr lang="en-US" dirty="0"/>
              <a:t> </a:t>
            </a:r>
            <a:r>
              <a:rPr lang="en-US" dirty="0" err="1"/>
              <a:t>enojado</a:t>
            </a:r>
            <a:r>
              <a:rPr lang="en-US" dirty="0"/>
              <a:t>.  </a:t>
            </a:r>
            <a:r>
              <a:rPr lang="en-US" dirty="0" err="1"/>
              <a:t>Sacó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teléfono</a:t>
            </a:r>
            <a:r>
              <a:rPr lang="en-US" dirty="0"/>
              <a:t> y lo </a:t>
            </a:r>
            <a:r>
              <a:rPr lang="en-US" dirty="0" err="1"/>
              <a:t>tiró</a:t>
            </a:r>
            <a:r>
              <a:rPr lang="en-US" dirty="0"/>
              <a:t> a la </a:t>
            </a:r>
            <a:r>
              <a:rPr lang="en-US" dirty="0" err="1"/>
              <a:t>cabeza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jefe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El </a:t>
            </a:r>
            <a:r>
              <a:rPr lang="en-US" dirty="0" err="1"/>
              <a:t>jefe</a:t>
            </a:r>
            <a:r>
              <a:rPr lang="en-US" dirty="0"/>
              <a:t> </a:t>
            </a:r>
            <a:r>
              <a:rPr lang="en-US" dirty="0" err="1"/>
              <a:t>estaba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enojado</a:t>
            </a:r>
            <a:r>
              <a:rPr lang="en-US" dirty="0"/>
              <a:t>.  </a:t>
            </a:r>
            <a:r>
              <a:rPr lang="en-US" dirty="0" err="1"/>
              <a:t>Sacó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pelota</a:t>
            </a:r>
            <a:r>
              <a:rPr lang="en-US" dirty="0"/>
              <a:t> de golf y </a:t>
            </a:r>
            <a:r>
              <a:rPr lang="en-US" dirty="0" smtClean="0"/>
              <a:t>la </a:t>
            </a:r>
            <a:r>
              <a:rPr lang="en-US" dirty="0" err="1"/>
              <a:t>tiró</a:t>
            </a:r>
            <a:r>
              <a:rPr lang="en-US" dirty="0"/>
              <a:t> a la </a:t>
            </a:r>
            <a:r>
              <a:rPr lang="en-US" dirty="0" err="1"/>
              <a:t>cabeza</a:t>
            </a:r>
            <a:r>
              <a:rPr lang="en-US" dirty="0"/>
              <a:t> de </a:t>
            </a:r>
            <a:r>
              <a:rPr lang="en-US" dirty="0" err="1"/>
              <a:t>Paco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 err="1"/>
              <a:t>Paco</a:t>
            </a:r>
            <a:r>
              <a:rPr lang="en-US" dirty="0"/>
              <a:t> </a:t>
            </a:r>
            <a:r>
              <a:rPr lang="en-US" dirty="0" err="1"/>
              <a:t>tiró</a:t>
            </a:r>
            <a:r>
              <a:rPr lang="en-US" dirty="0"/>
              <a:t> un </a:t>
            </a:r>
            <a:r>
              <a:rPr lang="en-US" dirty="0" err="1"/>
              <a:t>avión</a:t>
            </a:r>
            <a:r>
              <a:rPr lang="en-US" dirty="0"/>
              <a:t> de </a:t>
            </a:r>
            <a:r>
              <a:rPr lang="en-US" dirty="0" err="1"/>
              <a:t>papel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jefe</a:t>
            </a:r>
            <a:r>
              <a:rPr lang="en-US" dirty="0"/>
              <a:t>.  El </a:t>
            </a:r>
            <a:r>
              <a:rPr lang="en-US" dirty="0" err="1"/>
              <a:t>jefe</a:t>
            </a:r>
            <a:r>
              <a:rPr lang="en-US" dirty="0"/>
              <a:t> se </a:t>
            </a:r>
            <a:r>
              <a:rPr lang="en-US" dirty="0" err="1"/>
              <a:t>rió</a:t>
            </a:r>
            <a:r>
              <a:rPr lang="en-US" dirty="0"/>
              <a:t> y </a:t>
            </a:r>
            <a:r>
              <a:rPr lang="en-US" dirty="0" err="1"/>
              <a:t>dijo</a:t>
            </a:r>
            <a:r>
              <a:rPr lang="en-US" dirty="0"/>
              <a:t>, “¿Un </a:t>
            </a:r>
            <a:r>
              <a:rPr lang="en-US" dirty="0" err="1"/>
              <a:t>avión</a:t>
            </a:r>
            <a:r>
              <a:rPr lang="en-US" dirty="0"/>
              <a:t> de </a:t>
            </a:r>
            <a:r>
              <a:rPr lang="en-US" dirty="0" err="1"/>
              <a:t>papel</a:t>
            </a:r>
            <a:r>
              <a:rPr lang="en-US" dirty="0"/>
              <a:t>? ”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https://encrypted-tbn3.gstatic.com/images?q=tbn:ANd9GcR5aiCbMeFjDEhTPkL1gw9BwttRh6LpOHeFlmAH6N3IlHx7iEv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4114800"/>
            <a:ext cx="1790700" cy="2552700"/>
          </a:xfrm>
          <a:prstGeom prst="rect">
            <a:avLst/>
          </a:prstGeom>
          <a:noFill/>
        </p:spPr>
      </p:pic>
      <p:pic>
        <p:nvPicPr>
          <p:cNvPr id="11266" name="Picture 2" descr="http://blog.scorgolf.com/wp-content/uploads/2012/03/golf-b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3962400"/>
            <a:ext cx="2590800" cy="2590800"/>
          </a:xfrm>
          <a:prstGeom prst="rect">
            <a:avLst/>
          </a:prstGeom>
          <a:noFill/>
        </p:spPr>
      </p:pic>
      <p:sp>
        <p:nvSpPr>
          <p:cNvPr id="11268" name="AutoShape 4" descr="data:image/jpeg;base64,/9j/4AAQSkZJRgABAQAAAQABAAD/2wCEAAkGBw8QDw8PDxIPDhAPDg0NDg4PDQ8PDw0NFBEXFxQSFBYYHCggGBolHRQUITEhJSkrLi4uFx8zODMsNygtLisBCgoKBQUFDgUFDisZExkrKysrKysrKysrKysrKysrKysrKysrKysrKysrKysrKysrKysrKysrKysrKysrKysrK//AABEIAMkA+wMBIgACEQEDEQH/xAAbAAEAAgMBAQAAAAAAAAAAAAAAAgMBBAUGB//EADoQAAIBAgMEBwYEBQUAAAAAAAABAgMRBCExEkFRYQVxgZGhwdETIjJikrFSU+HwBiNCQ3IUM4LC8f/EABQBAQAAAAAAAAAAAAAAAAAAAAD/xAAUEQEAAAAAAAAAAAAAAAAAAAAA/9oADAMBAAIRAxEAPwD7iAAAAAAAAAAAAAAAAAAAAAAAAAABhrcZAFXsFxn9cvUz7FfNrf45a95YAKvYrjP65epJ007fFlllJr96EwBWqK4y+uT8zCoJWzll88n5loAh7NWteXXtSv3kXQXGf1y9S0AVqiuMvrkTSMgAAAAAAFGIqOPvLNLNrlxReQqARo4iMtH2ehacfGUnSvUir09ZxWtP5o8uKLsPjHZNPai9OrrA6QKqdeMuT4MtAAAAAAAAAAAAAAAAAAAAAAAAAAAAAAAAAAAAYksjIAoOLjKDw79pTV6Mn78Py2965HakrMw0mmnmmrNPRoDm0aqkk4u6+3Jm3SxDXNcGcjF4aWHntwzpSdra7L/C/Jm1QrKSuu1b0B16dZPk+DLTlRkbFKu1z6wN0FcKyfIsAAAAAAAAAAAAAAAAAAAAAAAAAAAAAAAAAqqogW1Fl4lICcFJOMkmmrNPRo8/isPLDzTTbg37kv8Aq+f3PQka1KM4uMleL1Xn1gcyhWUllrvXoXxkcuvRlQnZ5p5wnxXqb1Gqpdfg/wBQNqMy+nWaNNMnGQHRhVT5EzQjMuhUaA2QQjUT5EwAAAAAAAAAAAAAAAAAAAAAAAAAAAGszZKKyz6wImSJkCGIoRqRcJaPfvi9zXM4U6cqU9iXXGW6UeKPQlWKw0akdmWW+Mt8XxA0aNVSWeu5+pPTI59pU5OEsmu5riuRvUaqas+x70BbGRZGRTJNeT3MymBtRkWQmakZFsZAbcZomasZFkZAXAipkgAAAAAAAAAAAAAAAAAAAAAAVV1lfgWmJK6aA1TJEyBIyRMgU4zCqrG2kl8MuD4PkceDlCTjJWadmjvmn0jQU9m2U81F8VwYFdGomrPNfvQrq1oRfxZXtezsnwb4moq2xtbWWze6e6xXgK+t7PazknpIDpU6sXo0+pplqkacsHCS2orLet8QsNJfDKS7XYDoRkWRkc1Oqt6l1x9CyOKktYdz9QOkmTUjnwx0d+1Hri/I2KeIg9JRfK6uBtqZIpTMpgWgipEgAAAAAAAAAAAAAAAAAAA1aqs33kS3ErR9hSBIyRMgSNebvU/xXi/2i81qDu5S4tvs3AUdOYCVWlJ0/wDcSWX5kU9Os8zhMRbJ5NZNPJpntkzi9P8ARG3evSX8xZ1IL+4lvXzfcCGFxDVmmdKlNT0ye+Pmjy2ExJ1qNbRrUDrbJhxIYfEqeTyl4S/UuaApdNFcqEXuNhoi0Brqk18LlHqk0TVaqv6r/wCUU/sWWItASjj5r4op9Ta+5dDpGG9Sj1q68DWLKeGlLdZcXkBu08XTeko99n4l6Zp0+j4f1e94I2oQSVkklwSsgJAAAAAAAAAAAAAAAAhWV4vvNQ3jRkrNrgwMmSJkCNaVot8sut5IroqyRjFv4Vxd+xftGYgXRZZFlMWWJgcHp/om169FfNVgvGa8+85mFxB7SLPM9O9FezbrUl/LbvOC/tvivl+wGY1LnQwmPTtGo+Sn5P1PP0K5sudwPSNGGjj4HpJwahO8oaJ6uHqj0MMOt+fIDVUb6ZlsMI3rl4s3IxS0yMgVU6EY6K74vMtAAAAAAAAAAAAAAAAAAAAAauJWd+KNopxKyvwYGsZImQNas7z6kl26+hOJRTd23xbZdEC2LJplaJoC1MnrzTyaejXAqTK6uLjF2unL8KefaB5zpvop0Je0p3dKT0/Kk9z5cGadKqdbpSc6sWm8rZRXwp7jztOYHb6JpbdaHCL23/x08bHrFI81/Dyspz4tRXUs35dx241QNxMyma8ZlkZAWgimSAAAAAAAAAAAAAAAAAAAARnG6a4kgwOcQrytF9Vu/Iurq0nzzNbEf0rnfu/9AhTRakYjEmkBlEa9eFOLlOSjFb35cSjE4xRVo+9LwR53pBzqO82293BdS3AZ6V/iaUrxo3px0238cur8P3OVR6TaevPUoxNBnPqQaA9rgOkY1fddlPdwl+py+kqWxVktz99duvjc4eHrtM7f+r9sqe38UHZy/FDnzy8QPQYBbFOEd6V31vNm7CoczD1bm5TYG/CZsQkaNNmzTYG5Fk0UwZagJAAAAAAAAAAAAAAAAAAAYYMMDXxS0fYaVryfKyOjWjdM1aNB2u8r52AilYpqyby0RtygVSpgc6dI1auHOw6RXKgB5yvgzm18CewnhjWq4LkB42WDaL8PSaPQ1MByK1gQKsG2degatHDWOhQpgWwibFNGKcC6MQJwLkQiiaAkAAAAAAAAAAAAAAAAAAMAyAINGHEmLAVOBjYLrCwFHszHsy+wsBrukRdA2rDZA0ZYcg8KdDZGyBoLDFsaJtbJnZApjAmok7GbAYSMgyAAAAAAAAAAAAAAAAAAAAAAAAAAAAAAAAAAAAAAAAAAAAAAAAAA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70" name="AutoShape 6" descr="data:image/jpeg;base64,/9j/4AAQSkZJRgABAQAAAQABAAD/2wCEAAkGBw8QDw8PDxIPDhAPDg0NDg4PDQ8PDw0NFBEXFxQSFBYYHCggGBolHRQUITEhJSkrLi4uFx8zODMsNygtLisBCgoKBQUFDgUFDisZExkrKysrKysrKysrKysrKysrKysrKysrKysrKysrKysrKysrKysrKysrKysrKysrKysrK//AABEIAMkA+wMBIgACEQEDEQH/xAAbAAEAAgMBAQAAAAAAAAAAAAAAAgMBBAUGB//EADoQAAIBAgMEBwYEBQUAAAAAAAABAgMRBCExEkFRYQVxgZGhwdETIjJikrFSU+HwBiNCQ3IUM4LC8f/EABQBAQAAAAAAAAAAAAAAAAAAAAD/xAAUEQEAAAAAAAAAAAAAAAAAAAAA/9oADAMBAAIRAxEAPwD7iAAAAAAAAAAAAAAAAAAAAAAAAAABhrcZAFXsFxn9cvUz7FfNrf45a95YAKvYrjP65epJ007fFlllJr96EwBWqK4y+uT8zCoJWzll88n5loAh7NWteXXtSv3kXQXGf1y9S0AVqiuMvrkTSMgAAAAAAFGIqOPvLNLNrlxReQqARo4iMtH2ehacfGUnSvUir09ZxWtP5o8uKLsPjHZNPai9OrrA6QKqdeMuT4MtAAAAAAAAAAAAAAAAAAAAAAAAAAAAAAAAAAAAYksjIAoOLjKDw79pTV6Mn78Py2965HakrMw0mmnmmrNPRoDm0aqkk4u6+3Jm3SxDXNcGcjF4aWHntwzpSdra7L/C/Jm1QrKSuu1b0B16dZPk+DLTlRkbFKu1z6wN0FcKyfIsAAAAAAAAAAAAAAAAAAAAAAAAAAAAAAAAAqqogW1Fl4lICcFJOMkmmrNPRo8/isPLDzTTbg37kv8Aq+f3PQka1KM4uMleL1Xn1gcyhWUllrvXoXxkcuvRlQnZ5p5wnxXqb1Gqpdfg/wBQNqMy+nWaNNMnGQHRhVT5EzQjMuhUaA2QQjUT5EwAAAAAAAAAAAAAAAAAAAAAAAAAAAGszZKKyz6wImSJkCGIoRqRcJaPfvi9zXM4U6cqU9iXXGW6UeKPQlWKw0akdmWW+Mt8XxA0aNVSWeu5+pPTI59pU5OEsmu5riuRvUaqas+x70BbGRZGRTJNeT3MymBtRkWQmakZFsZAbcZomasZFkZAXAipkgAAAAAAAAAAAAAAAAAAAAAAVV1lfgWmJK6aA1TJEyBIyRMgU4zCqrG2kl8MuD4PkceDlCTjJWadmjvmn0jQU9m2U81F8VwYFdGomrPNfvQrq1oRfxZXtezsnwb4moq2xtbWWze6e6xXgK+t7PazknpIDpU6sXo0+pplqkacsHCS2orLet8QsNJfDKS7XYDoRkWRkc1Oqt6l1x9CyOKktYdz9QOkmTUjnwx0d+1Hri/I2KeIg9JRfK6uBtqZIpTMpgWgipEgAAAAAAAAAAAAAAAAAAA1aqs33kS3ErR9hSBIyRMgSNebvU/xXi/2i81qDu5S4tvs3AUdOYCVWlJ0/wDcSWX5kU9Os8zhMRbJ5NZNPJpntkzi9P8ARG3evSX8xZ1IL+4lvXzfcCGFxDVmmdKlNT0ye+Pmjy2ExJ1qNbRrUDrbJhxIYfEqeTyl4S/UuaApdNFcqEXuNhoi0Brqk18LlHqk0TVaqv6r/wCUU/sWWItASjj5r4op9Ta+5dDpGG9Sj1q68DWLKeGlLdZcXkBu08XTeko99n4l6Zp0+j4f1e94I2oQSVkklwSsgJAAAAAAAAAAAAAAAAhWV4vvNQ3jRkrNrgwMmSJkCNaVot8sut5IroqyRjFv4Vxd+xftGYgXRZZFlMWWJgcHp/om169FfNVgvGa8+85mFxB7SLPM9O9FezbrUl/LbvOC/tvivl+wGY1LnQwmPTtGo+Sn5P1PP0K5sudwPSNGGjj4HpJwahO8oaJ6uHqj0MMOt+fIDVUb6ZlsMI3rl4s3IxS0yMgVU6EY6K74vMtAAAAAAAAAAAAAAAAAAAAAauJWd+KNopxKyvwYGsZImQNas7z6kl26+hOJRTd23xbZdEC2LJplaJoC1MnrzTyaejXAqTK6uLjF2unL8KefaB5zpvop0Je0p3dKT0/Kk9z5cGadKqdbpSc6sWm8rZRXwp7jztOYHb6JpbdaHCL23/x08bHrFI81/Dyspz4tRXUs35dx241QNxMyma8ZlkZAWgimSAAAAAAAAAAAAAAAAAAAARnG6a4kgwOcQrytF9Vu/Iurq0nzzNbEf0rnfu/9AhTRakYjEmkBlEa9eFOLlOSjFb35cSjE4xRVo+9LwR53pBzqO82293BdS3AZ6V/iaUrxo3px0238cur8P3OVR6TaevPUoxNBnPqQaA9rgOkY1fddlPdwl+py+kqWxVktz99duvjc4eHrtM7f+r9sqe38UHZy/FDnzy8QPQYBbFOEd6V31vNm7CoczD1bm5TYG/CZsQkaNNmzTYG5Fk0UwZagJAAAAAAAAAAAAAAAAAAAYYMMDXxS0fYaVryfKyOjWjdM1aNB2u8r52AilYpqyby0RtygVSpgc6dI1auHOw6RXKgB5yvgzm18CewnhjWq4LkB42WDaL8PSaPQ1MByK1gQKsG2degatHDWOhQpgWwibFNGKcC6MQJwLkQiiaAkAAAAAAAAAAAAAAAAAAMAyAINGHEmLAVOBjYLrCwFHszHsy+wsBrukRdA2rDZA0ZYcg8KdDZGyBoLDFsaJtbJnZApjAmok7GbAYSMgyAAAAAAAAAAAAAAAAAAAAAAAAAAAAAAAAAAAAAAAAAAAAAAAAAA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72" name="Picture 8" descr="https://encrypted-tbn1.gstatic.com/images?q=tbn:ANd9GcQNvPWLi6aa-6RJB_7gAzYgRNK8kWLF01fIIFM2ZOuxyvmeDp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4343400"/>
            <a:ext cx="2867025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305800" cy="5592763"/>
          </a:xfrm>
        </p:spPr>
        <p:txBody>
          <a:bodyPr/>
          <a:lstStyle/>
          <a:p>
            <a:pPr>
              <a:buNone/>
            </a:pPr>
            <a:r>
              <a:rPr lang="en-US" dirty="0" err="1"/>
              <a:t>Paco</a:t>
            </a:r>
            <a:r>
              <a:rPr lang="en-US" dirty="0"/>
              <a:t> </a:t>
            </a:r>
            <a:r>
              <a:rPr lang="en-US" dirty="0" err="1"/>
              <a:t>estaba</a:t>
            </a:r>
            <a:r>
              <a:rPr lang="en-US" dirty="0"/>
              <a:t> super </a:t>
            </a:r>
            <a:r>
              <a:rPr lang="en-US" dirty="0" err="1"/>
              <a:t>enojado</a:t>
            </a:r>
            <a:r>
              <a:rPr lang="en-US" dirty="0"/>
              <a:t>.  </a:t>
            </a:r>
            <a:r>
              <a:rPr lang="en-US" dirty="0" err="1"/>
              <a:t>Sacó</a:t>
            </a:r>
            <a:r>
              <a:rPr lang="en-US" dirty="0"/>
              <a:t> un </a:t>
            </a:r>
            <a:r>
              <a:rPr lang="en-US" dirty="0" err="1"/>
              <a:t>cuchillo</a:t>
            </a:r>
            <a:r>
              <a:rPr lang="en-US" dirty="0"/>
              <a:t> y lo </a:t>
            </a:r>
            <a:r>
              <a:rPr lang="en-US" dirty="0" err="1"/>
              <a:t>tiró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jefe</a:t>
            </a:r>
            <a:r>
              <a:rPr lang="en-US" dirty="0"/>
              <a:t>.  El </a:t>
            </a:r>
            <a:r>
              <a:rPr lang="en-US" dirty="0" err="1"/>
              <a:t>jefe</a:t>
            </a:r>
            <a:r>
              <a:rPr lang="en-US" dirty="0"/>
              <a:t> </a:t>
            </a:r>
            <a:r>
              <a:rPr lang="en-US" dirty="0" err="1"/>
              <a:t>estaba</a:t>
            </a:r>
            <a:r>
              <a:rPr lang="en-US" dirty="0"/>
              <a:t> </a:t>
            </a:r>
            <a:r>
              <a:rPr lang="en-US" dirty="0" err="1"/>
              <a:t>muerto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2290" name="Picture 2" descr="http://s3.amazonaws.com/rapgenius/filepicker%2F62ZzT7XyQe3dEYUXhX0U_knif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2590800"/>
            <a:ext cx="2514600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>
              <a:buNone/>
            </a:pPr>
            <a:r>
              <a:rPr lang="en-US" dirty="0" err="1"/>
              <a:t>Paco</a:t>
            </a:r>
            <a:r>
              <a:rPr lang="en-US" dirty="0"/>
              <a:t> </a:t>
            </a:r>
            <a:r>
              <a:rPr lang="en-US" dirty="0" err="1"/>
              <a:t>lloró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un </a:t>
            </a:r>
            <a:r>
              <a:rPr lang="en-US" dirty="0" err="1"/>
              <a:t>momento</a:t>
            </a:r>
            <a:r>
              <a:rPr lang="en-US" dirty="0"/>
              <a:t>.  </a:t>
            </a:r>
            <a:r>
              <a:rPr lang="en-US" dirty="0" err="1"/>
              <a:t>Después</a:t>
            </a:r>
            <a:r>
              <a:rPr lang="en-US" dirty="0"/>
              <a:t>, </a:t>
            </a:r>
            <a:r>
              <a:rPr lang="en-US" dirty="0" err="1"/>
              <a:t>gritó</a:t>
            </a:r>
            <a:r>
              <a:rPr lang="en-US" dirty="0"/>
              <a:t>, “No </a:t>
            </a:r>
            <a:r>
              <a:rPr lang="en-US" dirty="0" err="1"/>
              <a:t>quiero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a la </a:t>
            </a:r>
            <a:r>
              <a:rPr lang="en-US" dirty="0" err="1"/>
              <a:t>cárcel</a:t>
            </a:r>
            <a:r>
              <a:rPr lang="en-US" dirty="0"/>
              <a:t>” y </a:t>
            </a:r>
            <a:r>
              <a:rPr lang="en-US" dirty="0" err="1"/>
              <a:t>corrió</a:t>
            </a:r>
            <a:r>
              <a:rPr lang="en-US" dirty="0"/>
              <a:t> de la casa.</a:t>
            </a:r>
          </a:p>
          <a:p>
            <a:pPr>
              <a:buNone/>
            </a:pPr>
            <a:r>
              <a:rPr lang="en-US" dirty="0" err="1"/>
              <a:t>Corrió</a:t>
            </a:r>
            <a:r>
              <a:rPr lang="en-US" dirty="0"/>
              <a:t> al </a:t>
            </a:r>
            <a:r>
              <a:rPr lang="en-US" dirty="0" err="1"/>
              <a:t>aeropuerto</a:t>
            </a:r>
            <a:r>
              <a:rPr lang="en-US" dirty="0"/>
              <a:t>, </a:t>
            </a:r>
            <a:r>
              <a:rPr lang="en-US" dirty="0" err="1"/>
              <a:t>entró</a:t>
            </a:r>
            <a:r>
              <a:rPr lang="en-US" dirty="0"/>
              <a:t> un </a:t>
            </a:r>
            <a:r>
              <a:rPr lang="en-US" dirty="0" err="1"/>
              <a:t>avión</a:t>
            </a:r>
            <a:r>
              <a:rPr lang="en-US" dirty="0"/>
              <a:t> y </a:t>
            </a:r>
            <a:r>
              <a:rPr lang="en-US" dirty="0" err="1"/>
              <a:t>fue</a:t>
            </a:r>
            <a:r>
              <a:rPr lang="en-US" dirty="0"/>
              <a:t> a Australia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vivir</a:t>
            </a:r>
            <a:r>
              <a:rPr lang="en-US" dirty="0"/>
              <a:t> con los </a:t>
            </a:r>
            <a:r>
              <a:rPr lang="en-US" dirty="0" err="1"/>
              <a:t>cangurus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.   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3314" name="Picture 2" descr="http://resources0.news.com.au/images/2012/02/17/1226274/247228-air-austral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200400"/>
            <a:ext cx="6191250" cy="34861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345</Words>
  <Application>Microsoft Office PowerPoint</Application>
  <PresentationFormat>On-screen Show (4:3)</PresentationFormat>
  <Paragraphs>17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Paco no quería trabajar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Paco no quería trabajar</dc:title>
  <dc:creator> </dc:creator>
  <cp:lastModifiedBy>Bryan Kandel</cp:lastModifiedBy>
  <cp:revision>2</cp:revision>
  <dcterms:created xsi:type="dcterms:W3CDTF">2013-09-03T01:56:43Z</dcterms:created>
  <dcterms:modified xsi:type="dcterms:W3CDTF">2013-09-03T17:48:09Z</dcterms:modified>
</cp:coreProperties>
</file>