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8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7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58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8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8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0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5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8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6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B7AF0-B5DF-482E-A75F-020A4366AEC6}" type="datetimeFigureOut">
              <a:rPr lang="en-US" smtClean="0"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09942-CF01-4BB3-964E-D5EA9AF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1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rbFBgI0jh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>
                <a:hlinkClick r:id="rId2"/>
              </a:rPr>
              <a:t>http://www.youtube.com/watch?v=irbFBgI0jhM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3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79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800" y="-4572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144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206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4486" y="76200"/>
            <a:ext cx="10571559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72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59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22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365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883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2286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797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9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477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492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718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4493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871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754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310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115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-7257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696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18143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410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9927" y="228600"/>
            <a:ext cx="11249222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289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137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784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55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1524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773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48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-6096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462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935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959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859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764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243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9029"/>
            <a:ext cx="11868150" cy="6672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033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660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411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-3629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357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</Words>
  <Application>Microsoft Office PowerPoint</Application>
  <PresentationFormat>On-screen Show (4:3)</PresentationFormat>
  <Paragraphs>2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Alma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Alma</dc:title>
  <dc:creator>Bryan Kandel</dc:creator>
  <cp:lastModifiedBy>Bryan Kandel</cp:lastModifiedBy>
  <cp:revision>1</cp:revision>
  <dcterms:created xsi:type="dcterms:W3CDTF">2013-04-08T10:44:41Z</dcterms:created>
  <dcterms:modified xsi:type="dcterms:W3CDTF">2013-04-08T11:02:19Z</dcterms:modified>
</cp:coreProperties>
</file>