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D252CB-BA98-491E-B10F-77DA305FEAB7}" type="datetimeFigureOut">
              <a:rPr lang="en-US" smtClean="0"/>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4135289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D252CB-BA98-491E-B10F-77DA305FEAB7}" type="datetimeFigureOut">
              <a:rPr lang="en-US" smtClean="0"/>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3409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D252CB-BA98-491E-B10F-77DA305FEAB7}" type="datetimeFigureOut">
              <a:rPr lang="en-US" smtClean="0"/>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24857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D252CB-BA98-491E-B10F-77DA305FEAB7}" type="datetimeFigureOut">
              <a:rPr lang="en-US" smtClean="0"/>
              <a:t>4/1/2013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245482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D252CB-BA98-491E-B10F-77DA305FEAB7}" type="datetimeFigureOut">
              <a:rPr lang="en-US" smtClean="0"/>
              <a:t>4/1/2013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2119007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D252CB-BA98-491E-B10F-77DA305FEAB7}" type="datetimeFigureOut">
              <a:rPr lang="en-US" smtClean="0"/>
              <a:t>4/1/2013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847589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D252CB-BA98-491E-B10F-77DA305FEAB7}" type="datetimeFigureOut">
              <a:rPr lang="en-US" smtClean="0"/>
              <a:t>4/1/2013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980749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D252CB-BA98-491E-B10F-77DA305FEAB7}" type="datetimeFigureOut">
              <a:rPr lang="en-US" smtClean="0"/>
              <a:t>4/1/2013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220331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D252CB-BA98-491E-B10F-77DA305FEAB7}" type="datetimeFigureOut">
              <a:rPr lang="en-US" smtClean="0"/>
              <a:t>4/1/2013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373002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D252CB-BA98-491E-B10F-77DA305FEAB7}" type="datetimeFigureOut">
              <a:rPr lang="en-US" smtClean="0"/>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3541183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D252CB-BA98-491E-B10F-77DA305FEAB7}" type="datetimeFigureOut">
              <a:rPr lang="en-US" smtClean="0"/>
              <a:t>4/1/2013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EBF0A-49AA-4B56-AD67-0CD30E204868}" type="slidenum">
              <a:rPr lang="en-US" smtClean="0"/>
              <a:t>‹#›</a:t>
            </a:fld>
            <a:endParaRPr lang="en-US"/>
          </a:p>
        </p:txBody>
      </p:sp>
    </p:spTree>
    <p:extLst>
      <p:ext uri="{BB962C8B-B14F-4D97-AF65-F5344CB8AC3E}">
        <p14:creationId xmlns:p14="http://schemas.microsoft.com/office/powerpoint/2010/main" val="2937484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D252CB-BA98-491E-B10F-77DA305FEAB7}" type="datetimeFigureOut">
              <a:rPr lang="en-US" smtClean="0"/>
              <a:t>4/1/2013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EBF0A-49AA-4B56-AD67-0CD30E204868}" type="slidenum">
              <a:rPr lang="en-US" smtClean="0"/>
              <a:t>‹#›</a:t>
            </a:fld>
            <a:endParaRPr lang="en-US"/>
          </a:p>
        </p:txBody>
      </p:sp>
    </p:spTree>
    <p:extLst>
      <p:ext uri="{BB962C8B-B14F-4D97-AF65-F5344CB8AC3E}">
        <p14:creationId xmlns:p14="http://schemas.microsoft.com/office/powerpoint/2010/main" val="2221059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75705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s-MX" dirty="0"/>
              <a:t>Un hombre calvo estaba en su silla favorita en la oficina de su casa.  El hombre Llevaba la ropa cómoda y leía un libro.  Al hombre le encantaba leer.     </a:t>
            </a:r>
            <a:endParaRPr lang="en-US" dirty="0"/>
          </a:p>
          <a:p>
            <a:pPr marL="0" indent="0">
              <a:buNone/>
            </a:pPr>
            <a:endParaRPr lang="en-US" dirty="0"/>
          </a:p>
        </p:txBody>
      </p:sp>
      <p:pic>
        <p:nvPicPr>
          <p:cNvPr id="1026" name="Picture 2" descr="http://image.shutterstock.com/display_pic_with_logo/6732/6732,1207767582,2/stock-photo-closeup-of-senior-man-sitting-in-an-easy-chair-and-reading-113308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809999"/>
            <a:ext cx="428625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235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229600" cy="4525963"/>
          </a:xfrm>
        </p:spPr>
        <p:txBody>
          <a:bodyPr/>
          <a:lstStyle/>
          <a:p>
            <a:pPr marL="0" indent="0">
              <a:buNone/>
            </a:pPr>
            <a:r>
              <a:rPr lang="es-MX" i="1" dirty="0">
                <a:solidFill>
                  <a:srgbClr val="FF0000"/>
                </a:solidFill>
              </a:rPr>
              <a:t>Dentro del libro, había dos personas – un hombre y una mujer.  Eran novios secretos.  El hombre llevaba los pantalones negros, una camisa blanca y un abrigo anaranjado.  </a:t>
            </a:r>
            <a:endParaRPr lang="en-US" dirty="0">
              <a:solidFill>
                <a:srgbClr val="FF0000"/>
              </a:solidFill>
            </a:endParaRPr>
          </a:p>
          <a:p>
            <a:pPr marL="0" indent="0">
              <a:buNone/>
            </a:pPr>
            <a:endParaRPr lang="en-US" dirty="0"/>
          </a:p>
        </p:txBody>
      </p:sp>
      <p:pic>
        <p:nvPicPr>
          <p:cNvPr id="2050" name="Picture 2" descr="http://ecx.images-amazon.com/images/I/81AgxR%2BTZIL._SL1500_.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3117273"/>
            <a:ext cx="2544237" cy="3307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112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dirty="0"/>
              <a:t>En la oficina, el hombre calvo leía el libro cuando oyó un ruido.  Se dio la vuelta.  No vio nada.  Empezó a leer otra vez.  </a:t>
            </a:r>
            <a:endParaRPr lang="en-US" dirty="0"/>
          </a:p>
          <a:p>
            <a:pPr marL="0" indent="0">
              <a:buNone/>
            </a:pPr>
            <a:endParaRPr lang="en-US" dirty="0"/>
          </a:p>
        </p:txBody>
      </p:sp>
      <p:pic>
        <p:nvPicPr>
          <p:cNvPr id="3074" name="Picture 2" descr="https://encrypted-tbn2.gstatic.com/images?q=tbn:ANd9GcRGvqAmGPRDlyFQR3iJJvYrPRp7uLn_Q10_VAPuprYASstID1Mr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4343400"/>
            <a:ext cx="2457450" cy="186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028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lstStyle/>
          <a:p>
            <a:pPr marL="0" indent="0">
              <a:buNone/>
            </a:pPr>
            <a:r>
              <a:rPr lang="es-MX" i="1" dirty="0">
                <a:solidFill>
                  <a:srgbClr val="FF0000"/>
                </a:solidFill>
              </a:rPr>
              <a:t>Había un problema para los novios.  Ella estaba casada. El hombre en el abrigo anaranjado tenía un plan.  Iba a matar al esposo de la mujer.  </a:t>
            </a:r>
            <a:endParaRPr lang="en-US" dirty="0">
              <a:solidFill>
                <a:srgbClr val="FF0000"/>
              </a:solidFill>
            </a:endParaRPr>
          </a:p>
          <a:p>
            <a:pPr marL="0" indent="0">
              <a:buNone/>
            </a:pPr>
            <a:endParaRPr lang="en-US" dirty="0" smtClean="0"/>
          </a:p>
          <a:p>
            <a:pPr marL="0" indent="0">
              <a:buNone/>
            </a:pPr>
            <a:endParaRPr lang="en-US" dirty="0"/>
          </a:p>
        </p:txBody>
      </p:sp>
      <p:pic>
        <p:nvPicPr>
          <p:cNvPr id="4098" name="Picture 2" descr="https://encrypted-tbn0.gstatic.com/images?q=tbn:ANd9GcRvoHSVl5UEm7x2AosSHiqjlX-8zVXuslMTewUI0XJbYCkmTYGD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124200"/>
            <a:ext cx="2095500" cy="20955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brilliantearth.com/media/product_images/BE134_hand2.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47887"/>
            <a:ext cx="4048125" cy="404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349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dirty="0"/>
              <a:t>El hombre calvo leía el libro cuando oyó otro ruido en la oficina.  Se dio la vuelta rápidamente y no vio nada.  Dijo, “es un ratón” y empezó a leer otra vez. </a:t>
            </a:r>
            <a:endParaRPr lang="en-US" dirty="0"/>
          </a:p>
        </p:txBody>
      </p:sp>
      <p:pic>
        <p:nvPicPr>
          <p:cNvPr id="4" name="Picture 2" descr="https://encrypted-tbn2.gstatic.com/images?q=tbn:ANd9GcRGvqAmGPRDlyFQR3iJJvYrPRp7uLn_Q10_VAPuprYASstID1Mr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4343400"/>
            <a:ext cx="2457450" cy="186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24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i="1" dirty="0">
                <a:solidFill>
                  <a:srgbClr val="FF0000"/>
                </a:solidFill>
              </a:rPr>
              <a:t>El hombre en el abrigo anaranjado tenía un mapa.  En el mapa, encontró la casa de su novia.  La casa estaba cerca del parque central.  El hombre fue al parque en un taxi.</a:t>
            </a:r>
            <a:endParaRPr lang="en-US" dirty="0">
              <a:solidFill>
                <a:srgbClr val="FF0000"/>
              </a:solidFill>
            </a:endParaRPr>
          </a:p>
          <a:p>
            <a:pPr marL="0" indent="0">
              <a:buNone/>
            </a:pPr>
            <a:endParaRPr lang="en-US" dirty="0" smtClean="0"/>
          </a:p>
          <a:p>
            <a:pPr marL="0" indent="0">
              <a:buNone/>
            </a:pPr>
            <a:endParaRPr lang="en-US" dirty="0"/>
          </a:p>
        </p:txBody>
      </p:sp>
      <p:pic>
        <p:nvPicPr>
          <p:cNvPr id="5122" name="Picture 2" descr="https://encrypted-tbn0.gstatic.com/images?q=tbn:ANd9GcQnffbb1GY1tPKBjCKofg64LKgm6Q4XeFZHST0gmfShINB7tW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267200"/>
            <a:ext cx="2038350" cy="223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9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4525963"/>
          </a:xfrm>
        </p:spPr>
        <p:txBody>
          <a:bodyPr/>
          <a:lstStyle/>
          <a:p>
            <a:pPr marL="0" indent="0">
              <a:buNone/>
            </a:pPr>
            <a:r>
              <a:rPr lang="es-MX" i="1" dirty="0">
                <a:solidFill>
                  <a:srgbClr val="FF0000"/>
                </a:solidFill>
              </a:rPr>
              <a:t>Empezó a caminar por el parque.  Él podía ver la casa.  </a:t>
            </a:r>
            <a:endParaRPr lang="en-US" dirty="0">
              <a:solidFill>
                <a:srgbClr val="FF0000"/>
              </a:solidFill>
            </a:endParaRPr>
          </a:p>
          <a:p>
            <a:pPr marL="0" indent="0">
              <a:buNone/>
            </a:pPr>
            <a:endParaRPr lang="en-US" dirty="0" smtClean="0"/>
          </a:p>
          <a:p>
            <a:pPr marL="0" indent="0">
              <a:buNone/>
            </a:pPr>
            <a:endParaRPr lang="en-US" dirty="0"/>
          </a:p>
        </p:txBody>
      </p:sp>
      <p:pic>
        <p:nvPicPr>
          <p:cNvPr id="7170" name="Picture 2" descr="http://city-of-tomar.com/tomar-at-night/mouchao-park-at-night-tomar-portug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286000"/>
            <a:ext cx="6324600" cy="4229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986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4525963"/>
          </a:xfrm>
        </p:spPr>
        <p:txBody>
          <a:bodyPr/>
          <a:lstStyle/>
          <a:p>
            <a:pPr marL="0" indent="0">
              <a:buNone/>
            </a:pPr>
            <a:r>
              <a:rPr lang="es-MX" dirty="0"/>
              <a:t>El hombre calvo estaba muy emocionado con el drama de la historia.  Leía el libro cuando oyó otro ruido en la oficina, un ruido más fuerte que los otros.  Pero, no se levantó y no se dio la vuelta.  Él sólo quería leer más.  </a:t>
            </a:r>
            <a:endParaRPr lang="en-US" dirty="0"/>
          </a:p>
          <a:p>
            <a:pPr marL="0" indent="0">
              <a:buNone/>
            </a:pPr>
            <a:endParaRPr lang="en-US" dirty="0" smtClean="0"/>
          </a:p>
          <a:p>
            <a:pPr marL="0" indent="0">
              <a:buNone/>
            </a:pPr>
            <a:endParaRPr lang="en-US" dirty="0"/>
          </a:p>
        </p:txBody>
      </p:sp>
      <p:pic>
        <p:nvPicPr>
          <p:cNvPr id="4" name="Picture 2" descr="https://encrypted-tbn2.gstatic.com/images?q=tbn:ANd9GcRGvqAmGPRDlyFQR3iJJvYrPRp7uLn_Q10_VAPuprYASstID1Mr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4343400"/>
            <a:ext cx="2457450" cy="186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95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385" y="407987"/>
            <a:ext cx="8229600" cy="4525963"/>
          </a:xfrm>
        </p:spPr>
        <p:txBody>
          <a:bodyPr/>
          <a:lstStyle/>
          <a:p>
            <a:pPr marL="0" indent="0">
              <a:buNone/>
            </a:pPr>
            <a:r>
              <a:rPr lang="es-MX" i="1" dirty="0">
                <a:solidFill>
                  <a:srgbClr val="FF0000"/>
                </a:solidFill>
              </a:rPr>
              <a:t>El hombre en el abrigo anaranjado llegó a la puerta de la casa y sacó un cuchillo.  Con el cuchillo, mató al esposo de su novia secreto.   </a:t>
            </a:r>
            <a:endParaRPr lang="en-US" dirty="0">
              <a:solidFill>
                <a:srgbClr val="FF0000"/>
              </a:solidFill>
            </a:endParaRPr>
          </a:p>
          <a:p>
            <a:pPr marL="0" indent="0">
              <a:buNone/>
            </a:pPr>
            <a:endParaRPr lang="en-US" dirty="0"/>
          </a:p>
        </p:txBody>
      </p:sp>
      <p:pic>
        <p:nvPicPr>
          <p:cNvPr id="8194" name="Picture 2" descr="http://ecx.images-amazon.com/images/I/71cb8wgOfyL._SL1500_.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2424545"/>
            <a:ext cx="3235985" cy="42062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encrypted-tbn0.gstatic.com/images?q=tbn:ANd9GcRvoHSVl5UEm7x2AosSHiqjlX-8zVXuslMTewUI0XJbYCkmTYGD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953000"/>
            <a:ext cx="1295400" cy="129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216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07982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s-MX" dirty="0"/>
              <a:t>Un hombre calvo estaba en su silla favorita en la oficina de su casa.  El hombre Llevaba la ropa cómoda y leía un libro.  Al hombre le encantaba leer.     </a:t>
            </a:r>
            <a:endParaRPr lang="en-US" dirty="0"/>
          </a:p>
          <a:p>
            <a:pPr marL="0" indent="0">
              <a:buNone/>
            </a:pPr>
            <a:endParaRPr lang="en-US" dirty="0"/>
          </a:p>
        </p:txBody>
      </p:sp>
    </p:spTree>
    <p:extLst>
      <p:ext uri="{BB962C8B-B14F-4D97-AF65-F5344CB8AC3E}">
        <p14:creationId xmlns:p14="http://schemas.microsoft.com/office/powerpoint/2010/main" val="1533538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229600" cy="4525963"/>
          </a:xfrm>
        </p:spPr>
        <p:txBody>
          <a:bodyPr/>
          <a:lstStyle/>
          <a:p>
            <a:pPr marL="0" indent="0">
              <a:buNone/>
            </a:pPr>
            <a:r>
              <a:rPr lang="es-MX" i="1" dirty="0">
                <a:solidFill>
                  <a:srgbClr val="FF0000"/>
                </a:solidFill>
              </a:rPr>
              <a:t>Dentro del libro, había dos personas – un hombre y una mujer.  Eran novios secretos.  El hombre llevaba los pantalones negros, una camisa blanca y un abrigo anaranjado.  </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154511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dirty="0"/>
              <a:t>En la oficina, el hombre calvo leía el libro cuando oyó un ruido.  Se dio la vuelta.  No vio nada.  Empezó a leer otra vez.  </a:t>
            </a:r>
            <a:endParaRPr lang="en-US" dirty="0"/>
          </a:p>
          <a:p>
            <a:pPr marL="0" indent="0">
              <a:buNone/>
            </a:pPr>
            <a:endParaRPr lang="en-US" dirty="0"/>
          </a:p>
        </p:txBody>
      </p:sp>
    </p:spTree>
    <p:extLst>
      <p:ext uri="{BB962C8B-B14F-4D97-AF65-F5344CB8AC3E}">
        <p14:creationId xmlns:p14="http://schemas.microsoft.com/office/powerpoint/2010/main" val="1361647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lstStyle/>
          <a:p>
            <a:pPr marL="0" indent="0">
              <a:buNone/>
            </a:pPr>
            <a:r>
              <a:rPr lang="es-MX" i="1" dirty="0">
                <a:solidFill>
                  <a:srgbClr val="FF0000"/>
                </a:solidFill>
              </a:rPr>
              <a:t>Había un problema para los novios.  Ella estaba casada. El hombre en el abrigo anaranjado tenía un plan.  Iba a matar al esposo de la mujer.  </a:t>
            </a:r>
            <a:endParaRPr lang="en-US" dirty="0">
              <a:solidFill>
                <a:srgbClr val="FF0000"/>
              </a:solidFill>
            </a:endParaRP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86236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dirty="0"/>
              <a:t>El hombre calvo leía el libro cuando oyó otro ruido en la oficina.  Se dio la vuelta rápidamente y no vio nada.  Dijo, “es un ratón” y empezó a leer otra vez. </a:t>
            </a:r>
            <a:endParaRPr lang="en-US" dirty="0"/>
          </a:p>
        </p:txBody>
      </p:sp>
    </p:spTree>
    <p:extLst>
      <p:ext uri="{BB962C8B-B14F-4D97-AF65-F5344CB8AC3E}">
        <p14:creationId xmlns:p14="http://schemas.microsoft.com/office/powerpoint/2010/main" val="222333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s-MX" i="1" dirty="0">
                <a:solidFill>
                  <a:srgbClr val="FF0000"/>
                </a:solidFill>
              </a:rPr>
              <a:t>El hombre en el abrigo anaranjado tenía un mapa.  En el mapa, encontró la casa de su novia.  La casa estaba cerca del parque central.  El hombre fue al parque en un taxi.</a:t>
            </a:r>
            <a:endParaRPr lang="en-US" dirty="0">
              <a:solidFill>
                <a:srgbClr val="FF0000"/>
              </a:solidFill>
            </a:endParaRP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4109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4525963"/>
          </a:xfrm>
        </p:spPr>
        <p:txBody>
          <a:bodyPr/>
          <a:lstStyle/>
          <a:p>
            <a:pPr marL="0" indent="0">
              <a:buNone/>
            </a:pPr>
            <a:r>
              <a:rPr lang="es-MX" i="1" dirty="0">
                <a:solidFill>
                  <a:srgbClr val="FF0000"/>
                </a:solidFill>
              </a:rPr>
              <a:t>Empezó a caminar por el parque.  Él podía ver la casa.  </a:t>
            </a:r>
            <a:endParaRPr lang="en-US" dirty="0">
              <a:solidFill>
                <a:srgbClr val="FF0000"/>
              </a:solidFill>
            </a:endParaRP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869779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4525963"/>
          </a:xfrm>
        </p:spPr>
        <p:txBody>
          <a:bodyPr/>
          <a:lstStyle/>
          <a:p>
            <a:pPr marL="0" indent="0">
              <a:buNone/>
            </a:pPr>
            <a:r>
              <a:rPr lang="es-MX" dirty="0"/>
              <a:t>El hombre calvo estaba muy emocionado con el drama de la historia.  Leía el libro cuando oyó otro ruido en la oficina, un ruido más fuerte que los otros.  Pero, no se levantó y no se dio la vuelta.  Él sólo quería leer más.  </a:t>
            </a: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9356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385" y="407987"/>
            <a:ext cx="8229600" cy="4525963"/>
          </a:xfrm>
        </p:spPr>
        <p:txBody>
          <a:bodyPr/>
          <a:lstStyle/>
          <a:p>
            <a:pPr marL="0" indent="0">
              <a:buNone/>
            </a:pPr>
            <a:r>
              <a:rPr lang="es-MX" i="1" dirty="0">
                <a:solidFill>
                  <a:srgbClr val="FF0000"/>
                </a:solidFill>
              </a:rPr>
              <a:t>El hombre en el abrigo anaranjado llegó a la puerta de la casa y sacó un cuchillo.  Con el cuchillo, mató al esposo de su novia secreto.   </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3076568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TotalTime>
  <Words>588</Words>
  <Application>Microsoft Office PowerPoint</Application>
  <PresentationFormat>On-screen Show (4:3)</PresentationFormat>
  <Paragraphs>18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Bryan Kandel</dc:creator>
  <cp:lastModifiedBy>Bryan Kandel</cp:lastModifiedBy>
  <cp:revision>3</cp:revision>
  <dcterms:created xsi:type="dcterms:W3CDTF">2013-04-02T01:16:28Z</dcterms:created>
  <dcterms:modified xsi:type="dcterms:W3CDTF">2013-04-02T10:15:58Z</dcterms:modified>
</cp:coreProperties>
</file>