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0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731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372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42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18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588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1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2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8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0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13A8D-A751-4035-BDBB-C084454ACC3A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30D14-E5D9-4704-823A-A4455D563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ufu5sqJh24Q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lucha</a:t>
            </a:r>
            <a:r>
              <a:rPr lang="en-US" dirty="0" smtClean="0"/>
              <a:t> en la </a:t>
            </a:r>
            <a:r>
              <a:rPr lang="en-US" dirty="0" err="1" smtClean="0"/>
              <a:t>biblioteca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http://www.youtube.com/watch?v=ufu5sqJh24Q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287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074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1524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8674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5200" y="-1524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6300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724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22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786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160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6423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901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1524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259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5400" y="7257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823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444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5400" y="-3629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664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2800" y="-2286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9199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5400" y="0"/>
            <a:ext cx="12020550" cy="675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455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29029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388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10886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451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577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2286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790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07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2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</Words>
  <Application>Microsoft Office PowerPoint</Application>
  <PresentationFormat>On-screen Show (4:3)</PresentationFormat>
  <Paragraphs>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Una lucha en la biblioteca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 lucha en la biblioteca</dc:title>
  <dc:creator>Bryan Kandel</dc:creator>
  <cp:lastModifiedBy>Bryan Kandel</cp:lastModifiedBy>
  <cp:revision>1</cp:revision>
  <dcterms:created xsi:type="dcterms:W3CDTF">2013-02-04T23:26:37Z</dcterms:created>
  <dcterms:modified xsi:type="dcterms:W3CDTF">2013-02-04T23:35:22Z</dcterms:modified>
</cp:coreProperties>
</file>