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4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7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8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7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2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2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9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4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7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9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051CC-802F-4C3D-8BBC-38FD4A99ACA0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CE322-DA36-42F4-A2F0-5587A9E86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5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L_xg0L0pY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 hay </a:t>
            </a:r>
            <a:r>
              <a:rPr lang="en-US" dirty="0" err="1" smtClean="0"/>
              <a:t>leche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http://www.youtube.com/watch?v=GL_xg0L0pY8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5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51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04800"/>
            <a:ext cx="975836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7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8218" y="762000"/>
            <a:ext cx="975836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20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304800"/>
            <a:ext cx="11926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57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0"/>
            <a:ext cx="9144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78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685800"/>
            <a:ext cx="10164961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48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764" y="1143000"/>
            <a:ext cx="935176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45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685800"/>
            <a:ext cx="9716492" cy="546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0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533400"/>
            <a:ext cx="9963150" cy="560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73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" y="3629"/>
            <a:ext cx="9506857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88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</Words>
  <Application>Microsoft Office PowerPoint</Application>
  <PresentationFormat>On-screen Show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No hay leche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hay leche</dc:title>
  <dc:creator>Bryan Kandel</dc:creator>
  <cp:lastModifiedBy>Bryan Kandel</cp:lastModifiedBy>
  <cp:revision>1</cp:revision>
  <dcterms:created xsi:type="dcterms:W3CDTF">2013-02-04T22:14:05Z</dcterms:created>
  <dcterms:modified xsi:type="dcterms:W3CDTF">2013-02-04T22:24:39Z</dcterms:modified>
</cp:coreProperties>
</file>