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5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82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6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13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07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97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31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9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35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1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FF577-F424-4332-8CBF-9B52272411E9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9D7E4-A252-425E-A39B-2FECD0FAF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8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KvxZcULxfKw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Los </a:t>
            </a:r>
            <a:r>
              <a:rPr lang="en-US" dirty="0" err="1" smtClean="0"/>
              <a:t>viejos</a:t>
            </a:r>
            <a:r>
              <a:rPr lang="en-US" dirty="0" smtClean="0"/>
              <a:t> </a:t>
            </a:r>
            <a:r>
              <a:rPr lang="en-US" dirty="0" err="1" smtClean="0"/>
              <a:t>comen</a:t>
            </a:r>
            <a:r>
              <a:rPr lang="en-US" dirty="0" smtClean="0"/>
              <a:t> tacos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http://www.youtube.com/watch?v=KvxZcULxfKw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03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60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571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-18143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242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-6927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179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048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400" y="3048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229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2200" y="-1524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7520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12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258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172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600" y="-21771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30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798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7600" y="-6096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526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22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0862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035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67150" y="-449943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577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1524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1930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743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3277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10886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919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8816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400" y="-1524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746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84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25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97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</Words>
  <Application>Microsoft Office PowerPoint</Application>
  <PresentationFormat>On-screen Show (4:3)</PresentationFormat>
  <Paragraphs>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Los viejos comen tacos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viejos comen tacos</dc:title>
  <dc:creator>Bryan Kandel</dc:creator>
  <cp:lastModifiedBy>Bryan Kandel</cp:lastModifiedBy>
  <cp:revision>1</cp:revision>
  <dcterms:created xsi:type="dcterms:W3CDTF">2013-02-04T23:36:07Z</dcterms:created>
  <dcterms:modified xsi:type="dcterms:W3CDTF">2013-02-04T23:43:48Z</dcterms:modified>
</cp:coreProperties>
</file>