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97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09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53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83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80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053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34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7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86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81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61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8F561-76EC-4DCE-8B7F-455A6A9D6E53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2A186-B3BC-403A-87CD-F4B44D242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59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9H0xPWAtaa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 hombre </a:t>
            </a:r>
            <a:r>
              <a:rPr lang="en-US" dirty="0" err="1" smtClean="0"/>
              <a:t>habla</a:t>
            </a:r>
            <a:r>
              <a:rPr lang="en-US" dirty="0" smtClean="0"/>
              <a:t> </a:t>
            </a:r>
            <a:r>
              <a:rPr lang="en-US" dirty="0" err="1" smtClean="0"/>
              <a:t>Raggae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http://www.youtube.com/watch?v=9H0xPWAtaa8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16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013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7937" y="0"/>
            <a:ext cx="11031537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3091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7400" y="-228600"/>
            <a:ext cx="12192000" cy="738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1024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-32657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3318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8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9966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411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74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8001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0200" y="0"/>
            <a:ext cx="113538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3518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400" y="10886"/>
            <a:ext cx="11049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0666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317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056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4483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0933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800" y="0"/>
            <a:ext cx="11926888" cy="6871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467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26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</Words>
  <Application>Microsoft Office PowerPoint</Application>
  <PresentationFormat>On-screen Show (4:3)</PresentationFormat>
  <Paragraphs>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El hombre habla Raggae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hombre habla Raggae</dc:title>
  <dc:creator>Bryan Kandel</dc:creator>
  <cp:lastModifiedBy>Bryan Kandel</cp:lastModifiedBy>
  <cp:revision>2</cp:revision>
  <dcterms:created xsi:type="dcterms:W3CDTF">2013-02-04T22:28:30Z</dcterms:created>
  <dcterms:modified xsi:type="dcterms:W3CDTF">2013-02-04T23:10:53Z</dcterms:modified>
</cp:coreProperties>
</file>