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46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10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2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0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4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1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91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38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4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3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1964F-4271-48AA-8459-1E89B30BF59D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98063-D5A5-4B5A-AF8B-F597EF7C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uPZ8LZQMPy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chico</a:t>
            </a:r>
            <a:r>
              <a:rPr lang="en-US" dirty="0" smtClean="0"/>
              <a:t> </a:t>
            </a:r>
            <a:r>
              <a:rPr lang="en-US" dirty="0" err="1" smtClean="0"/>
              <a:t>necesita</a:t>
            </a:r>
            <a:r>
              <a:rPr lang="en-US" dirty="0" smtClean="0"/>
              <a:t> un </a:t>
            </a:r>
            <a:r>
              <a:rPr lang="en-US" dirty="0" err="1" smtClean="0"/>
              <a:t>equipo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http://www.youtube.com/watch?v=uPZ8LZQMPys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51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3855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07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36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141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511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0"/>
            <a:ext cx="117913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454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66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32657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36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689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-21771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204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53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221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642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94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12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5600" y="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047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582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893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0"/>
            <a:ext cx="11487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6352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9400" y="-20782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857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7257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409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22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</Words>
  <Application>Microsoft Office PowerPoint</Application>
  <PresentationFormat>On-screen Show 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El chico necesita un equipo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chico necesita un equipo</dc:title>
  <dc:creator>Bryan Kandel</dc:creator>
  <cp:lastModifiedBy>Bryan Kandel</cp:lastModifiedBy>
  <cp:revision>1</cp:revision>
  <dcterms:created xsi:type="dcterms:W3CDTF">2013-02-04T23:15:08Z</dcterms:created>
  <dcterms:modified xsi:type="dcterms:W3CDTF">2013-02-04T23:25:42Z</dcterms:modified>
</cp:coreProperties>
</file>